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 del título"/>
          <p:cNvSpPr txBox="1"/>
          <p:nvPr>
            <p:ph type="title"/>
          </p:nvPr>
        </p:nvSpPr>
        <p:spPr>
          <a:xfrm>
            <a:off x="6673453" y="3442394"/>
            <a:ext cx="11037095" cy="3482579"/>
          </a:xfrm>
          <a:prstGeom prst="rect">
            <a:avLst/>
          </a:prstGeom>
        </p:spPr>
        <p:txBody>
          <a:bodyPr lIns="53578" tIns="53578" rIns="53578" bIns="53578" anchor="b"/>
          <a:lstStyle>
            <a:lvl1pPr>
              <a:defRPr sz="10800"/>
            </a:lvl1pPr>
          </a:lstStyle>
          <a:p>
            <a:pPr/>
            <a:r>
              <a:t>Texto del título</a:t>
            </a:r>
          </a:p>
        </p:txBody>
      </p:sp>
      <p:sp>
        <p:nvSpPr>
          <p:cNvPr id="17" name="Nivel de texto 1…"/>
          <p:cNvSpPr txBox="1"/>
          <p:nvPr>
            <p:ph type="body" sz="quarter" idx="1"/>
          </p:nvPr>
        </p:nvSpPr>
        <p:spPr>
          <a:xfrm>
            <a:off x="6673453" y="7032128"/>
            <a:ext cx="11037095" cy="1192115"/>
          </a:xfrm>
          <a:prstGeom prst="rect">
            <a:avLst/>
          </a:prstGeom>
        </p:spPr>
        <p:txBody>
          <a:bodyPr lIns="53578" tIns="53578" rIns="53578" bIns="53578" anchor="t"/>
          <a:lstStyle>
            <a:lvl1pPr marL="0" indent="0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8" name="Número de diapositiva"/>
          <p:cNvSpPr txBox="1"/>
          <p:nvPr>
            <p:ph type="sldNum" sz="quarter" idx="2"/>
          </p:nvPr>
        </p:nvSpPr>
        <p:spPr>
          <a:xfrm>
            <a:off x="12001398" y="11519296"/>
            <a:ext cx="374060" cy="379927"/>
          </a:xfrm>
          <a:prstGeom prst="rect">
            <a:avLst/>
          </a:prstGeom>
        </p:spPr>
        <p:txBody>
          <a:bodyPr lIns="53578" tIns="53578" rIns="53578" bIns="53578"/>
          <a:lstStyle>
            <a:lvl1pPr>
              <a:defRPr sz="18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– Juan Pérez"/>
          <p:cNvSpPr txBox="1"/>
          <p:nvPr>
            <p:ph type="body" sz="quarter" idx="13"/>
          </p:nvPr>
        </p:nvSpPr>
        <p:spPr>
          <a:xfrm>
            <a:off x="6673453" y="8425160"/>
            <a:ext cx="11037095" cy="553689"/>
          </a:xfrm>
          <a:prstGeom prst="rect">
            <a:avLst/>
          </a:prstGeom>
        </p:spPr>
        <p:txBody>
          <a:bodyPr lIns="53578" tIns="53578" rIns="53578" bIns="53578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– Juan Pérez</a:t>
            </a:r>
          </a:p>
        </p:txBody>
      </p:sp>
      <p:sp>
        <p:nvSpPr>
          <p:cNvPr id="99" name="“Escribe una cita aquí”"/>
          <p:cNvSpPr txBox="1"/>
          <p:nvPr>
            <p:ph type="body" sz="quarter" idx="14"/>
          </p:nvPr>
        </p:nvSpPr>
        <p:spPr>
          <a:xfrm>
            <a:off x="6673453" y="6148157"/>
            <a:ext cx="11037095" cy="776748"/>
          </a:xfrm>
          <a:prstGeom prst="rect">
            <a:avLst/>
          </a:prstGeom>
        </p:spPr>
        <p:txBody>
          <a:bodyPr lIns="53578" tIns="53578" rIns="53578" bIns="53578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“Escribe una cita aquí” </a:t>
            </a:r>
          </a:p>
        </p:txBody>
      </p:sp>
      <p:sp>
        <p:nvSpPr>
          <p:cNvPr id="100" name="Número de diapositiva"/>
          <p:cNvSpPr txBox="1"/>
          <p:nvPr>
            <p:ph type="sldNum" sz="quarter" idx="2"/>
          </p:nvPr>
        </p:nvSpPr>
        <p:spPr>
          <a:xfrm>
            <a:off x="12001398" y="11519296"/>
            <a:ext cx="374060" cy="379927"/>
          </a:xfrm>
          <a:prstGeom prst="rect">
            <a:avLst/>
          </a:prstGeom>
        </p:spPr>
        <p:txBody>
          <a:bodyPr lIns="53578" tIns="53578" rIns="53578" bIns="53578"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n"/>
          <p:cNvSpPr/>
          <p:nvPr>
            <p:ph type="pic" idx="13"/>
          </p:nvPr>
        </p:nvSpPr>
        <p:spPr>
          <a:xfrm>
            <a:off x="5333999" y="1714499"/>
            <a:ext cx="13716001" cy="1028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8" name="Número de diapositiva"/>
          <p:cNvSpPr txBox="1"/>
          <p:nvPr>
            <p:ph type="sldNum" sz="quarter" idx="2"/>
          </p:nvPr>
        </p:nvSpPr>
        <p:spPr>
          <a:xfrm>
            <a:off x="12001398" y="11519296"/>
            <a:ext cx="374060" cy="379927"/>
          </a:xfrm>
          <a:prstGeom prst="rect">
            <a:avLst/>
          </a:prstGeom>
        </p:spPr>
        <p:txBody>
          <a:bodyPr lIns="53578" tIns="53578" rIns="53578" bIns="53578"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n" descr="Imagen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274" y="-87293"/>
            <a:ext cx="12235864" cy="13801086"/>
          </a:xfrm>
          <a:prstGeom prst="rect">
            <a:avLst/>
          </a:prstGeom>
          <a:ln w="3175">
            <a:miter lim="400000"/>
          </a:ln>
        </p:spPr>
      </p:pic>
      <p:sp>
        <p:nvSpPr>
          <p:cNvPr id="116" name="Rectángulo"/>
          <p:cNvSpPr/>
          <p:nvPr/>
        </p:nvSpPr>
        <p:spPr>
          <a:xfrm>
            <a:off x="-57728" y="12733734"/>
            <a:ext cx="24499456" cy="990024"/>
          </a:xfrm>
          <a:prstGeom prst="rect">
            <a:avLst/>
          </a:prstGeom>
          <a:solidFill>
            <a:srgbClr val="333333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17" name="www.tudominio.com"/>
          <p:cNvSpPr txBox="1"/>
          <p:nvPr/>
        </p:nvSpPr>
        <p:spPr>
          <a:xfrm>
            <a:off x="1107903" y="13060661"/>
            <a:ext cx="4999519" cy="590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pPr/>
            <a:r>
              <a:t>www.tudominio.com</a:t>
            </a:r>
          </a:p>
        </p:txBody>
      </p:sp>
      <p:sp>
        <p:nvSpPr>
          <p:cNvPr id="118" name="Cel: 55 xxxx xxxx"/>
          <p:cNvSpPr txBox="1"/>
          <p:nvPr/>
        </p:nvSpPr>
        <p:spPr>
          <a:xfrm>
            <a:off x="10733026" y="12933661"/>
            <a:ext cx="3467823" cy="590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pPr/>
            <a:r>
              <a:t>Cel: 55 xxxx xxxx</a:t>
            </a:r>
          </a:p>
        </p:txBody>
      </p:sp>
      <p:pic>
        <p:nvPicPr>
          <p:cNvPr id="119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89561" y="12927260"/>
            <a:ext cx="3211640" cy="780772"/>
          </a:xfrm>
          <a:prstGeom prst="rect">
            <a:avLst/>
          </a:prstGeom>
          <a:ln w="3175">
            <a:miter lim="400000"/>
          </a:ln>
        </p:spPr>
      </p:pic>
      <p:sp>
        <p:nvSpPr>
          <p:cNvPr id="120" name="Número de diapositiva"/>
          <p:cNvSpPr txBox="1"/>
          <p:nvPr>
            <p:ph type="sldNum" sz="quarter" idx="2"/>
          </p:nvPr>
        </p:nvSpPr>
        <p:spPr>
          <a:xfrm>
            <a:off x="12001398" y="11519296"/>
            <a:ext cx="374060" cy="379927"/>
          </a:xfrm>
          <a:prstGeom prst="rect">
            <a:avLst/>
          </a:prstGeom>
        </p:spPr>
        <p:txBody>
          <a:bodyPr lIns="53578" tIns="53578" rIns="53578" bIns="53578"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128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magen"/>
          <p:cNvSpPr/>
          <p:nvPr>
            <p:ph type="pic" sz="quarter" idx="13"/>
          </p:nvPr>
        </p:nvSpPr>
        <p:spPr>
          <a:xfrm>
            <a:off x="7048499" y="2424410"/>
            <a:ext cx="10287002" cy="62284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6" name="Texto del título"/>
          <p:cNvSpPr txBox="1"/>
          <p:nvPr>
            <p:ph type="title"/>
          </p:nvPr>
        </p:nvSpPr>
        <p:spPr>
          <a:xfrm>
            <a:off x="6673453" y="8800207"/>
            <a:ext cx="11037095" cy="1500188"/>
          </a:xfrm>
          <a:prstGeom prst="rect">
            <a:avLst/>
          </a:prstGeom>
        </p:spPr>
        <p:txBody>
          <a:bodyPr lIns="53578" tIns="53578" rIns="53578" bIns="53578" anchor="b"/>
          <a:lstStyle>
            <a:lvl1pPr>
              <a:defRPr sz="10800"/>
            </a:lvl1pPr>
          </a:lstStyle>
          <a:p>
            <a:pPr/>
            <a:r>
              <a:t>Texto del título</a:t>
            </a:r>
          </a:p>
        </p:txBody>
      </p:sp>
      <p:sp>
        <p:nvSpPr>
          <p:cNvPr id="27" name="Nivel de texto 1…"/>
          <p:cNvSpPr txBox="1"/>
          <p:nvPr>
            <p:ph type="body" sz="quarter" idx="1"/>
          </p:nvPr>
        </p:nvSpPr>
        <p:spPr>
          <a:xfrm>
            <a:off x="6673453" y="10313789"/>
            <a:ext cx="11037095" cy="1192114"/>
          </a:xfrm>
          <a:prstGeom prst="rect">
            <a:avLst/>
          </a:prstGeom>
        </p:spPr>
        <p:txBody>
          <a:bodyPr lIns="53578" tIns="53578" rIns="53578" bIns="53578" anchor="t"/>
          <a:lstStyle>
            <a:lvl1pPr marL="0" indent="0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8" name="Número de diapositiva"/>
          <p:cNvSpPr txBox="1"/>
          <p:nvPr>
            <p:ph type="sldNum" sz="quarter" idx="2"/>
          </p:nvPr>
        </p:nvSpPr>
        <p:spPr>
          <a:xfrm>
            <a:off x="12001398" y="11519296"/>
            <a:ext cx="374060" cy="379927"/>
          </a:xfrm>
          <a:prstGeom prst="rect">
            <a:avLst/>
          </a:prstGeom>
        </p:spPr>
        <p:txBody>
          <a:bodyPr lIns="53578" tIns="53578" rIns="53578" bIns="53578"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 del título"/>
          <p:cNvSpPr txBox="1"/>
          <p:nvPr>
            <p:ph type="title"/>
          </p:nvPr>
        </p:nvSpPr>
        <p:spPr>
          <a:xfrm>
            <a:off x="6673453" y="5116710"/>
            <a:ext cx="11037095" cy="3482580"/>
          </a:xfrm>
          <a:prstGeom prst="rect">
            <a:avLst/>
          </a:prstGeom>
        </p:spPr>
        <p:txBody>
          <a:bodyPr lIns="53578" tIns="53578" rIns="53578" bIns="53578"/>
          <a:lstStyle>
            <a:lvl1pPr>
              <a:defRPr sz="10800"/>
            </a:lvl1pPr>
          </a:lstStyle>
          <a:p>
            <a:pPr/>
            <a:r>
              <a:t>Texto del título</a:t>
            </a:r>
          </a:p>
        </p:txBody>
      </p:sp>
      <p:sp>
        <p:nvSpPr>
          <p:cNvPr id="36" name="Número de diapositiva"/>
          <p:cNvSpPr txBox="1"/>
          <p:nvPr>
            <p:ph type="sldNum" sz="quarter" idx="2"/>
          </p:nvPr>
        </p:nvSpPr>
        <p:spPr>
          <a:xfrm>
            <a:off x="12001398" y="11519296"/>
            <a:ext cx="374060" cy="379927"/>
          </a:xfrm>
          <a:prstGeom prst="rect">
            <a:avLst/>
          </a:prstGeom>
        </p:spPr>
        <p:txBody>
          <a:bodyPr lIns="53578" tIns="53578" rIns="53578" bIns="53578"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Imagen"/>
          <p:cNvSpPr/>
          <p:nvPr>
            <p:ph type="pic" sz="quarter" idx="13"/>
          </p:nvPr>
        </p:nvSpPr>
        <p:spPr>
          <a:xfrm>
            <a:off x="12419707" y="2384226"/>
            <a:ext cx="5625704" cy="866626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4" name="Texto del título"/>
          <p:cNvSpPr txBox="1"/>
          <p:nvPr>
            <p:ph type="title"/>
          </p:nvPr>
        </p:nvSpPr>
        <p:spPr>
          <a:xfrm>
            <a:off x="6338589" y="2384226"/>
            <a:ext cx="5625704" cy="4205884"/>
          </a:xfrm>
          <a:prstGeom prst="rect">
            <a:avLst/>
          </a:prstGeom>
        </p:spPr>
        <p:txBody>
          <a:bodyPr lIns="53578" tIns="53578" rIns="53578" bIns="53578" anchor="b"/>
          <a:lstStyle>
            <a:lvl1pPr>
              <a:defRPr sz="8000"/>
            </a:lvl1pPr>
          </a:lstStyle>
          <a:p>
            <a:pPr/>
            <a:r>
              <a:t>Texto del título</a:t>
            </a:r>
          </a:p>
        </p:txBody>
      </p:sp>
      <p:sp>
        <p:nvSpPr>
          <p:cNvPr id="45" name="Nivel de texto 1…"/>
          <p:cNvSpPr txBox="1"/>
          <p:nvPr>
            <p:ph type="body" sz="quarter" idx="1"/>
          </p:nvPr>
        </p:nvSpPr>
        <p:spPr>
          <a:xfrm>
            <a:off x="6338589" y="6697265"/>
            <a:ext cx="5625704" cy="4339830"/>
          </a:xfrm>
          <a:prstGeom prst="rect">
            <a:avLst/>
          </a:prstGeom>
        </p:spPr>
        <p:txBody>
          <a:bodyPr lIns="53578" tIns="53578" rIns="53578" bIns="53578" anchor="t"/>
          <a:lstStyle>
            <a:lvl1pPr marL="0" indent="0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6" name="Número de diapositiva"/>
          <p:cNvSpPr txBox="1"/>
          <p:nvPr>
            <p:ph type="sldNum" sz="quarter" idx="2"/>
          </p:nvPr>
        </p:nvSpPr>
        <p:spPr>
          <a:xfrm>
            <a:off x="12001398" y="11519296"/>
            <a:ext cx="374060" cy="379927"/>
          </a:xfrm>
          <a:prstGeom prst="rect">
            <a:avLst/>
          </a:prstGeom>
        </p:spPr>
        <p:txBody>
          <a:bodyPr lIns="53578" tIns="53578" rIns="53578" bIns="53578"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o del título"/>
          <p:cNvSpPr txBox="1"/>
          <p:nvPr>
            <p:ph type="title"/>
          </p:nvPr>
        </p:nvSpPr>
        <p:spPr>
          <a:xfrm>
            <a:off x="6338589" y="1982390"/>
            <a:ext cx="11706822" cy="2277071"/>
          </a:xfrm>
          <a:prstGeom prst="rect">
            <a:avLst/>
          </a:prstGeom>
        </p:spPr>
        <p:txBody>
          <a:bodyPr lIns="53578" tIns="53578" rIns="53578" bIns="53578"/>
          <a:lstStyle>
            <a:lvl1pPr>
              <a:defRPr sz="10800"/>
            </a:lvl1pPr>
          </a:lstStyle>
          <a:p>
            <a:pPr/>
            <a:r>
              <a:t>Texto del título</a:t>
            </a:r>
          </a:p>
        </p:txBody>
      </p:sp>
      <p:sp>
        <p:nvSpPr>
          <p:cNvPr id="54" name="Número de diapositiva"/>
          <p:cNvSpPr txBox="1"/>
          <p:nvPr>
            <p:ph type="sldNum" sz="quarter" idx="2"/>
          </p:nvPr>
        </p:nvSpPr>
        <p:spPr>
          <a:xfrm>
            <a:off x="12001398" y="11519296"/>
            <a:ext cx="374060" cy="379927"/>
          </a:xfrm>
          <a:prstGeom prst="rect">
            <a:avLst/>
          </a:prstGeom>
        </p:spPr>
        <p:txBody>
          <a:bodyPr lIns="53578" tIns="53578" rIns="53578" bIns="53578"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o del título"/>
          <p:cNvSpPr txBox="1"/>
          <p:nvPr>
            <p:ph type="title"/>
          </p:nvPr>
        </p:nvSpPr>
        <p:spPr>
          <a:xfrm>
            <a:off x="6338589" y="1982390"/>
            <a:ext cx="11706822" cy="2277071"/>
          </a:xfrm>
          <a:prstGeom prst="rect">
            <a:avLst/>
          </a:prstGeom>
        </p:spPr>
        <p:txBody>
          <a:bodyPr lIns="53578" tIns="53578" rIns="53578" bIns="53578"/>
          <a:lstStyle>
            <a:lvl1pPr>
              <a:defRPr sz="10800"/>
            </a:lvl1pPr>
          </a:lstStyle>
          <a:p>
            <a:pPr/>
            <a:r>
              <a:t>Texto del título</a:t>
            </a:r>
          </a:p>
        </p:txBody>
      </p:sp>
      <p:sp>
        <p:nvSpPr>
          <p:cNvPr id="62" name="Nivel de texto 1…"/>
          <p:cNvSpPr txBox="1"/>
          <p:nvPr>
            <p:ph type="body" sz="half" idx="1"/>
          </p:nvPr>
        </p:nvSpPr>
        <p:spPr>
          <a:xfrm>
            <a:off x="6338589" y="4446984"/>
            <a:ext cx="11706822" cy="6630294"/>
          </a:xfrm>
          <a:prstGeom prst="rect">
            <a:avLst/>
          </a:prstGeom>
        </p:spPr>
        <p:txBody>
          <a:bodyPr lIns="53578" tIns="53578" rIns="53578" bIns="53578"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3" name="Número de diapositiva"/>
          <p:cNvSpPr txBox="1"/>
          <p:nvPr>
            <p:ph type="sldNum" sz="quarter" idx="2"/>
          </p:nvPr>
        </p:nvSpPr>
        <p:spPr>
          <a:xfrm>
            <a:off x="12001398" y="11519296"/>
            <a:ext cx="374060" cy="379927"/>
          </a:xfrm>
          <a:prstGeom prst="rect">
            <a:avLst/>
          </a:prstGeom>
        </p:spPr>
        <p:txBody>
          <a:bodyPr lIns="53578" tIns="53578" rIns="53578" bIns="53578"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magen"/>
          <p:cNvSpPr/>
          <p:nvPr>
            <p:ph type="pic" sz="quarter" idx="13"/>
          </p:nvPr>
        </p:nvSpPr>
        <p:spPr>
          <a:xfrm>
            <a:off x="12419707" y="4446984"/>
            <a:ext cx="5625704" cy="66302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1" name="Texto del título"/>
          <p:cNvSpPr txBox="1"/>
          <p:nvPr>
            <p:ph type="title"/>
          </p:nvPr>
        </p:nvSpPr>
        <p:spPr>
          <a:xfrm>
            <a:off x="6338589" y="1982390"/>
            <a:ext cx="11706822" cy="2277071"/>
          </a:xfrm>
          <a:prstGeom prst="rect">
            <a:avLst/>
          </a:prstGeom>
        </p:spPr>
        <p:txBody>
          <a:bodyPr lIns="53578" tIns="53578" rIns="53578" bIns="53578"/>
          <a:lstStyle>
            <a:lvl1pPr>
              <a:defRPr sz="10800"/>
            </a:lvl1pPr>
          </a:lstStyle>
          <a:p>
            <a:pPr/>
            <a:r>
              <a:t>Texto del título</a:t>
            </a:r>
          </a:p>
        </p:txBody>
      </p:sp>
      <p:sp>
        <p:nvSpPr>
          <p:cNvPr id="72" name="Nivel de texto 1…"/>
          <p:cNvSpPr txBox="1"/>
          <p:nvPr>
            <p:ph type="body" sz="quarter" idx="1"/>
          </p:nvPr>
        </p:nvSpPr>
        <p:spPr>
          <a:xfrm>
            <a:off x="6338589" y="4446984"/>
            <a:ext cx="5625704" cy="6630294"/>
          </a:xfrm>
          <a:prstGeom prst="rect">
            <a:avLst/>
          </a:prstGeom>
        </p:spPr>
        <p:txBody>
          <a:bodyPr lIns="53578" tIns="53578" rIns="53578" bIns="53578"/>
          <a:lstStyle>
            <a:lvl1pPr marL="440871" indent="-440871">
              <a:spcBef>
                <a:spcPts val="4500"/>
              </a:spcBef>
              <a:defRPr sz="3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83771" indent="-440871">
              <a:spcBef>
                <a:spcPts val="4500"/>
              </a:spcBef>
              <a:defRPr sz="3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26671" indent="-440871">
              <a:spcBef>
                <a:spcPts val="4500"/>
              </a:spcBef>
              <a:defRPr sz="3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469571" indent="-440871">
              <a:spcBef>
                <a:spcPts val="4500"/>
              </a:spcBef>
              <a:defRPr sz="3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12471" indent="-440871">
              <a:spcBef>
                <a:spcPts val="4500"/>
              </a:spcBef>
              <a:defRPr sz="3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3" name="Número de diapositiva"/>
          <p:cNvSpPr txBox="1"/>
          <p:nvPr>
            <p:ph type="sldNum" sz="quarter" idx="2"/>
          </p:nvPr>
        </p:nvSpPr>
        <p:spPr>
          <a:xfrm>
            <a:off x="12001398" y="11519296"/>
            <a:ext cx="374060" cy="386558"/>
          </a:xfrm>
          <a:prstGeom prst="rect">
            <a:avLst/>
          </a:prstGeom>
        </p:spPr>
        <p:txBody>
          <a:bodyPr lIns="53578" tIns="53578" rIns="53578" bIns="53578"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ivel de texto 1…"/>
          <p:cNvSpPr txBox="1"/>
          <p:nvPr>
            <p:ph type="body" sz="half" idx="1"/>
          </p:nvPr>
        </p:nvSpPr>
        <p:spPr>
          <a:xfrm>
            <a:off x="6338589" y="3053952"/>
            <a:ext cx="11706822" cy="7608096"/>
          </a:xfrm>
          <a:prstGeom prst="rect">
            <a:avLst/>
          </a:prstGeom>
        </p:spPr>
        <p:txBody>
          <a:bodyPr lIns="53578" tIns="53578" rIns="53578" bIns="53578"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1" name="Número de diapositiva"/>
          <p:cNvSpPr txBox="1"/>
          <p:nvPr>
            <p:ph type="sldNum" sz="quarter" idx="2"/>
          </p:nvPr>
        </p:nvSpPr>
        <p:spPr>
          <a:xfrm>
            <a:off x="12001398" y="11519296"/>
            <a:ext cx="374060" cy="379927"/>
          </a:xfrm>
          <a:prstGeom prst="rect">
            <a:avLst/>
          </a:prstGeom>
        </p:spPr>
        <p:txBody>
          <a:bodyPr lIns="53578" tIns="53578" rIns="53578" bIns="53578"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magen"/>
          <p:cNvSpPr/>
          <p:nvPr>
            <p:ph type="pic" sz="quarter" idx="13"/>
          </p:nvPr>
        </p:nvSpPr>
        <p:spPr>
          <a:xfrm>
            <a:off x="12419707" y="7085707"/>
            <a:ext cx="5625704" cy="39781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9" name="Imagen"/>
          <p:cNvSpPr/>
          <p:nvPr>
            <p:ph type="pic" sz="quarter" idx="14"/>
          </p:nvPr>
        </p:nvSpPr>
        <p:spPr>
          <a:xfrm>
            <a:off x="12419707" y="2652116"/>
            <a:ext cx="5625704" cy="397817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0" name="Imagen"/>
          <p:cNvSpPr/>
          <p:nvPr>
            <p:ph type="pic" sz="quarter" idx="15"/>
          </p:nvPr>
        </p:nvSpPr>
        <p:spPr>
          <a:xfrm>
            <a:off x="6338589" y="2652116"/>
            <a:ext cx="5625704" cy="84117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1" name="Número de diapositiva"/>
          <p:cNvSpPr txBox="1"/>
          <p:nvPr>
            <p:ph type="sldNum" sz="quarter" idx="2"/>
          </p:nvPr>
        </p:nvSpPr>
        <p:spPr>
          <a:xfrm>
            <a:off x="12001398" y="11519296"/>
            <a:ext cx="374060" cy="379927"/>
          </a:xfrm>
          <a:prstGeom prst="rect">
            <a:avLst/>
          </a:prstGeom>
        </p:spPr>
        <p:txBody>
          <a:bodyPr lIns="53578" tIns="53578" rIns="53578" bIns="53578"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" descr="Imagen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274" y="-87293"/>
            <a:ext cx="12235864" cy="13801086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Texto del título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4" name="Nivel de texto 1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Rectángulo"/>
          <p:cNvSpPr/>
          <p:nvPr/>
        </p:nvSpPr>
        <p:spPr>
          <a:xfrm>
            <a:off x="-57728" y="12733734"/>
            <a:ext cx="24499456" cy="990024"/>
          </a:xfrm>
          <a:prstGeom prst="rect">
            <a:avLst/>
          </a:prstGeom>
          <a:solidFill>
            <a:srgbClr val="333333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" name="Rectángulo"/>
          <p:cNvSpPr/>
          <p:nvPr/>
        </p:nvSpPr>
        <p:spPr>
          <a:xfrm>
            <a:off x="-57728" y="12733734"/>
            <a:ext cx="24499456" cy="990024"/>
          </a:xfrm>
          <a:prstGeom prst="rect">
            <a:avLst/>
          </a:prstGeom>
          <a:solidFill>
            <a:srgbClr val="333333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" name="www.tudominio.com"/>
          <p:cNvSpPr txBox="1"/>
          <p:nvPr/>
        </p:nvSpPr>
        <p:spPr>
          <a:xfrm>
            <a:off x="980903" y="12933661"/>
            <a:ext cx="4999519" cy="590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pPr/>
            <a:r>
              <a:t>www.tudominio.com</a:t>
            </a:r>
          </a:p>
        </p:txBody>
      </p:sp>
      <p:pic>
        <p:nvPicPr>
          <p:cNvPr id="8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89561" y="12851060"/>
            <a:ext cx="3211640" cy="780772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Número de diapositiva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3175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Biko"/>
          <a:ea typeface="Biko"/>
          <a:cs typeface="Biko"/>
          <a:sym typeface="Biko"/>
        </a:defRPr>
      </a:lvl1pPr>
      <a:lvl2pPr marL="1055687" marR="0" indent="-611187" algn="l" defTabSz="821531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Biko"/>
          <a:ea typeface="Biko"/>
          <a:cs typeface="Biko"/>
          <a:sym typeface="Biko"/>
        </a:defRPr>
      </a:lvl2pPr>
      <a:lvl3pPr marL="1500187" marR="0" indent="-611187" algn="l" defTabSz="821531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Biko"/>
          <a:ea typeface="Biko"/>
          <a:cs typeface="Biko"/>
          <a:sym typeface="Biko"/>
        </a:defRPr>
      </a:lvl3pPr>
      <a:lvl4pPr marL="1944687" marR="0" indent="-611187" algn="l" defTabSz="821531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Biko"/>
          <a:ea typeface="Biko"/>
          <a:cs typeface="Biko"/>
          <a:sym typeface="Biko"/>
        </a:defRPr>
      </a:lvl4pPr>
      <a:lvl5pPr marL="2389187" marR="0" indent="-611187" algn="l" defTabSz="821531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Biko"/>
          <a:ea typeface="Biko"/>
          <a:cs typeface="Biko"/>
          <a:sym typeface="Biko"/>
        </a:defRPr>
      </a:lvl5pPr>
      <a:lvl6pPr marL="2833687" marR="0" indent="-611187" algn="l" defTabSz="821531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Biko"/>
          <a:ea typeface="Biko"/>
          <a:cs typeface="Biko"/>
          <a:sym typeface="Biko"/>
        </a:defRPr>
      </a:lvl6pPr>
      <a:lvl7pPr marL="3278187" marR="0" indent="-611187" algn="l" defTabSz="821531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Biko"/>
          <a:ea typeface="Biko"/>
          <a:cs typeface="Biko"/>
          <a:sym typeface="Biko"/>
        </a:defRPr>
      </a:lvl7pPr>
      <a:lvl8pPr marL="3722687" marR="0" indent="-611187" algn="l" defTabSz="821531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Biko"/>
          <a:ea typeface="Biko"/>
          <a:cs typeface="Biko"/>
          <a:sym typeface="Biko"/>
        </a:defRPr>
      </a:lvl8pPr>
      <a:lvl9pPr marL="4167187" marR="0" indent="-611187" algn="l" defTabSz="821531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Biko"/>
          <a:ea typeface="Biko"/>
          <a:cs typeface="Biko"/>
          <a:sym typeface="Biko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tif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tif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5.ti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tif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8.png"/><Relationship Id="rId9" Type="http://schemas.openxmlformats.org/officeDocument/2006/relationships/image" Target="../media/image12.png"/><Relationship Id="rId10" Type="http://schemas.openxmlformats.org/officeDocument/2006/relationships/hyperlink" Target="http://isopixel.net" TargetMode="External"/><Relationship Id="rId11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24384001" cy="13716001"/>
          </a:xfrm>
          <a:prstGeom prst="rect">
            <a:avLst/>
          </a:prstGeom>
          <a:ln w="3175">
            <a:miter lim="400000"/>
          </a:ln>
        </p:spPr>
      </p:pic>
      <p:sp>
        <p:nvSpPr>
          <p:cNvPr id="139" name="Mediakit 2019"/>
          <p:cNvSpPr txBox="1"/>
          <p:nvPr>
            <p:ph type="ctrTitle"/>
          </p:nvPr>
        </p:nvSpPr>
        <p:spPr>
          <a:xfrm>
            <a:off x="3491007" y="7994322"/>
            <a:ext cx="17466666" cy="2426355"/>
          </a:xfrm>
          <a:prstGeom prst="rect">
            <a:avLst/>
          </a:prstGeom>
        </p:spPr>
        <p:txBody>
          <a:bodyPr lIns="71437" tIns="71437" rIns="71437" bIns="71437"/>
          <a:lstStyle>
            <a:lvl1pPr defTabSz="1097514">
              <a:defRPr sz="14914">
                <a:solidFill>
                  <a:srgbClr val="FFFFFF"/>
                </a:solidFill>
                <a:latin typeface="Dekar"/>
                <a:ea typeface="Dekar"/>
                <a:cs typeface="Dekar"/>
                <a:sym typeface="Dekar"/>
              </a:defRPr>
            </a:lvl1pPr>
          </a:lstStyle>
          <a:p>
            <a:pPr/>
            <a:r>
              <a:t>Mediakit 2019</a:t>
            </a:r>
          </a:p>
        </p:txBody>
      </p:sp>
      <p:sp>
        <p:nvSpPr>
          <p:cNvPr id="140" name="Línea"/>
          <p:cNvSpPr/>
          <p:nvPr/>
        </p:nvSpPr>
        <p:spPr>
          <a:xfrm flipH="1" flipV="1">
            <a:off x="4738" y="10683090"/>
            <a:ext cx="24439203" cy="1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1" name="Línea"/>
          <p:cNvSpPr/>
          <p:nvPr/>
        </p:nvSpPr>
        <p:spPr>
          <a:xfrm flipH="1" flipV="1">
            <a:off x="-27601" y="7835899"/>
            <a:ext cx="24439202" cy="2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42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8922" y="3215657"/>
            <a:ext cx="14286156" cy="347307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274" y="-15904"/>
            <a:ext cx="24440548" cy="13747808"/>
          </a:xfrm>
          <a:prstGeom prst="rect">
            <a:avLst/>
          </a:prstGeom>
          <a:ln w="3175">
            <a:miter lim="400000"/>
          </a:ln>
        </p:spPr>
      </p:pic>
      <p:sp>
        <p:nvSpPr>
          <p:cNvPr id="145" name="Acerca de nosotros"/>
          <p:cNvSpPr txBox="1"/>
          <p:nvPr>
            <p:ph type="title"/>
          </p:nvPr>
        </p:nvSpPr>
        <p:spPr>
          <a:xfrm>
            <a:off x="1411410" y="740442"/>
            <a:ext cx="15609095" cy="1186116"/>
          </a:xfrm>
          <a:prstGeom prst="rect">
            <a:avLst/>
          </a:prstGeom>
        </p:spPr>
        <p:txBody>
          <a:bodyPr/>
          <a:lstStyle>
            <a:lvl1pPr algn="l" defTabSz="517564">
              <a:defRPr sz="7056">
                <a:solidFill>
                  <a:srgbClr val="FFFFFF"/>
                </a:solidFill>
                <a:latin typeface="Aller Display"/>
                <a:ea typeface="Aller Display"/>
                <a:cs typeface="Aller Display"/>
                <a:sym typeface="Aller Display"/>
              </a:defRPr>
            </a:lvl1pPr>
          </a:lstStyle>
          <a:p>
            <a:pPr/>
            <a:r>
              <a:t>Acerca de nosotros</a:t>
            </a:r>
          </a:p>
        </p:txBody>
      </p:sp>
      <p:sp>
        <p:nvSpPr>
          <p:cNvPr id="146" name="Rectángulo"/>
          <p:cNvSpPr/>
          <p:nvPr/>
        </p:nvSpPr>
        <p:spPr>
          <a:xfrm rot="16200000">
            <a:off x="378188" y="669707"/>
            <a:ext cx="556889" cy="1327586"/>
          </a:xfrm>
          <a:prstGeom prst="rect">
            <a:avLst/>
          </a:prstGeom>
          <a:solidFill>
            <a:srgbClr val="C20144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7" name="Lorem ipsum dolor sit amet, consectetur adipiscing elit."/>
          <p:cNvSpPr txBox="1"/>
          <p:nvPr/>
        </p:nvSpPr>
        <p:spPr>
          <a:xfrm>
            <a:off x="1474865" y="2693830"/>
            <a:ext cx="11734633" cy="22661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algn="l" defTabSz="457200">
              <a:lnSpc>
                <a:spcPts val="11800"/>
              </a:lnSpc>
              <a:defRPr b="0" sz="7000">
                <a:solidFill>
                  <a:srgbClr val="FFFFFF"/>
                </a:solidFill>
                <a:latin typeface="Dekar"/>
                <a:ea typeface="Dekar"/>
                <a:cs typeface="Dekar"/>
                <a:sym typeface="Dekar"/>
              </a:defRPr>
            </a:lvl1pPr>
          </a:lstStyle>
          <a:p>
            <a:pPr/>
            <a:r>
              <a:t>Lorem ipsum dolor sit amet, consectetur adipiscing elit.</a:t>
            </a:r>
          </a:p>
        </p:txBody>
      </p:sp>
      <p:sp>
        <p:nvSpPr>
          <p:cNvPr id="148" name="Lorem ipsum dolor sit amet, consectetur adipiscing elit. In id suscipit risus. Pellentesque eleifend ut leo a consequat. Nam venenatis lacinia dictum."/>
          <p:cNvSpPr txBox="1"/>
          <p:nvPr/>
        </p:nvSpPr>
        <p:spPr>
          <a:xfrm>
            <a:off x="1507714" y="7410009"/>
            <a:ext cx="12125872" cy="27995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algn="l" defTabSz="457200">
              <a:lnSpc>
                <a:spcPts val="7200"/>
              </a:lnSpc>
              <a:defRPr b="0" sz="4400">
                <a:solidFill>
                  <a:srgbClr val="FFFFFF"/>
                </a:solidFill>
                <a:latin typeface="Biko"/>
                <a:ea typeface="Biko"/>
                <a:cs typeface="Biko"/>
                <a:sym typeface="Biko"/>
              </a:defRPr>
            </a:lvl1pPr>
          </a:lstStyle>
          <a:p>
            <a:pPr/>
            <a:r>
              <a:t>Lorem ipsum dolor sit amet, consectetur adipiscing elit. In id suscipit risus. Pellentesque eleifend ut leo a consequat. Nam venenatis lacinia dictum. </a:t>
            </a:r>
          </a:p>
        </p:txBody>
      </p:sp>
      <p:sp>
        <p:nvSpPr>
          <p:cNvPr id="149" name="Lorem ipsum dolor sit amet, consectetur adipiscing elit. In id suscipit risus. Pellentesque eleifend ut leo a consequat. Nam venenatis lacinia dictum."/>
          <p:cNvSpPr txBox="1"/>
          <p:nvPr/>
        </p:nvSpPr>
        <p:spPr>
          <a:xfrm>
            <a:off x="14803401" y="3922381"/>
            <a:ext cx="8508283" cy="47553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algn="l">
              <a:defRPr sz="5000">
                <a:solidFill>
                  <a:srgbClr val="FFFFFF"/>
                </a:solidFill>
                <a:latin typeface="Biko"/>
                <a:ea typeface="Biko"/>
                <a:cs typeface="Biko"/>
                <a:sym typeface="Biko"/>
              </a:defRPr>
            </a:lvl1pPr>
          </a:lstStyle>
          <a:p>
            <a:pPr>
              <a:defRPr b="0"/>
            </a:pPr>
            <a:r>
              <a:rPr b="1"/>
              <a:t>Lorem ipsum dolor sit amet, consectetur adipiscing elit. In id suscipit risus. Pellentesque eleifend ut leo a consequat. Nam venenatis lacinia dictum. </a:t>
            </a:r>
          </a:p>
        </p:txBody>
      </p:sp>
      <p:sp>
        <p:nvSpPr>
          <p:cNvPr id="150" name="Rectángulo"/>
          <p:cNvSpPr/>
          <p:nvPr/>
        </p:nvSpPr>
        <p:spPr>
          <a:xfrm>
            <a:off x="-57728" y="12733734"/>
            <a:ext cx="24499456" cy="990024"/>
          </a:xfrm>
          <a:prstGeom prst="rect">
            <a:avLst/>
          </a:prstGeom>
          <a:solidFill>
            <a:srgbClr val="333333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1" name="raul@isopixelone.com"/>
          <p:cNvSpPr txBox="1"/>
          <p:nvPr/>
        </p:nvSpPr>
        <p:spPr>
          <a:xfrm>
            <a:off x="980903" y="12933661"/>
            <a:ext cx="4999519" cy="590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pPr/>
            <a:r>
              <a:t>raul@isopixelone.com</a:t>
            </a:r>
          </a:p>
        </p:txBody>
      </p:sp>
      <p:pic>
        <p:nvPicPr>
          <p:cNvPr id="152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89561" y="12851060"/>
            <a:ext cx="3211640" cy="780772"/>
          </a:xfrm>
          <a:prstGeom prst="rect">
            <a:avLst/>
          </a:prstGeom>
          <a:ln w="3175">
            <a:miter lim="400000"/>
          </a:ln>
        </p:spPr>
      </p:pic>
      <p:sp>
        <p:nvSpPr>
          <p:cNvPr id="153" name="M: 55 1008 2980"/>
          <p:cNvSpPr txBox="1"/>
          <p:nvPr/>
        </p:nvSpPr>
        <p:spPr>
          <a:xfrm>
            <a:off x="9692240" y="12933661"/>
            <a:ext cx="4999520" cy="590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pPr/>
            <a:r>
              <a:t>M: 55 1008 2980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593" y="-8056"/>
            <a:ext cx="24412642" cy="13732112"/>
          </a:xfrm>
          <a:prstGeom prst="rect">
            <a:avLst/>
          </a:prstGeom>
          <a:ln w="3175">
            <a:miter lim="400000"/>
          </a:ln>
        </p:spPr>
      </p:pic>
      <p:sp>
        <p:nvSpPr>
          <p:cNvPr id="156" name="Lorem ipsum dolor sit amet, consectetur adipiscing elit. In id suscipit risus. Pellentesque eleifend ut leo a consequat. Nam venenatis lacinia dictum."/>
          <p:cNvSpPr txBox="1"/>
          <p:nvPr>
            <p:ph type="title"/>
          </p:nvPr>
        </p:nvSpPr>
        <p:spPr>
          <a:xfrm>
            <a:off x="4387453" y="3786187"/>
            <a:ext cx="15609094" cy="3036095"/>
          </a:xfrm>
          <a:prstGeom prst="rect">
            <a:avLst/>
          </a:prstGeom>
        </p:spPr>
        <p:txBody>
          <a:bodyPr/>
          <a:lstStyle>
            <a:lvl1pPr algn="l" defTabSz="369689">
              <a:defRPr sz="5040">
                <a:solidFill>
                  <a:srgbClr val="FFFFFF"/>
                </a:solidFill>
                <a:latin typeface="Aller Display"/>
                <a:ea typeface="Aller Display"/>
                <a:cs typeface="Aller Display"/>
                <a:sym typeface="Aller Display"/>
              </a:defRPr>
            </a:lvl1pPr>
          </a:lstStyle>
          <a:p>
            <a:pPr/>
            <a:r>
              <a:t>Lorem ipsum dolor sit amet, consectetur adipiscing elit. In id suscipit risus. Pellentesque eleifend ut leo a consequat. Nam venenatis lacinia dictum. </a:t>
            </a:r>
          </a:p>
        </p:txBody>
      </p:sp>
      <p:sp>
        <p:nvSpPr>
          <p:cNvPr id="157" name="Lorem ipsum dolor sit amet, consectetur adipiscing elit. In id suscipit risus. Pellentesque eleifend ut leo a consequat. Nam venenatis lacinia dictum."/>
          <p:cNvSpPr txBox="1"/>
          <p:nvPr>
            <p:ph type="body" sz="quarter" idx="1"/>
          </p:nvPr>
        </p:nvSpPr>
        <p:spPr>
          <a:xfrm>
            <a:off x="4387453" y="7072312"/>
            <a:ext cx="15609094" cy="2719119"/>
          </a:xfrm>
          <a:prstGeom prst="rect">
            <a:avLst/>
          </a:prstGeom>
        </p:spPr>
        <p:txBody>
          <a:bodyPr anchor="t"/>
          <a:lstStyle>
            <a:lvl1pPr marL="0" indent="0" defTabSz="657225">
              <a:spcBef>
                <a:spcPts val="0"/>
              </a:spcBef>
              <a:buSzTx/>
              <a:buNone/>
              <a:defRPr sz="5600">
                <a:latin typeface="Dekar"/>
                <a:ea typeface="Dekar"/>
                <a:cs typeface="Dekar"/>
                <a:sym typeface="Dekar"/>
              </a:defRPr>
            </a:lvl1pPr>
          </a:lstStyle>
          <a:p>
            <a:pPr/>
            <a:r>
              <a:t>Lorem ipsum dolor sit amet, consectetur adipiscing elit. In id suscipit risus. Pellentesque eleifend ut leo a consequat. Nam venenatis lacinia dictum. </a:t>
            </a:r>
          </a:p>
        </p:txBody>
      </p:sp>
      <p:sp>
        <p:nvSpPr>
          <p:cNvPr id="158" name="Rectángulo"/>
          <p:cNvSpPr/>
          <p:nvPr/>
        </p:nvSpPr>
        <p:spPr>
          <a:xfrm>
            <a:off x="-57728" y="12733734"/>
            <a:ext cx="24499456" cy="990024"/>
          </a:xfrm>
          <a:prstGeom prst="rect">
            <a:avLst/>
          </a:prstGeom>
          <a:solidFill>
            <a:srgbClr val="333333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9" name="raul@isopixelone.com"/>
          <p:cNvSpPr txBox="1"/>
          <p:nvPr/>
        </p:nvSpPr>
        <p:spPr>
          <a:xfrm>
            <a:off x="980903" y="12933661"/>
            <a:ext cx="4999519" cy="590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pPr/>
            <a:r>
              <a:t>raul@isopixelone.com</a:t>
            </a:r>
          </a:p>
        </p:txBody>
      </p:sp>
      <p:pic>
        <p:nvPicPr>
          <p:cNvPr id="160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89561" y="12851060"/>
            <a:ext cx="3211640" cy="780772"/>
          </a:xfrm>
          <a:prstGeom prst="rect">
            <a:avLst/>
          </a:prstGeom>
          <a:ln w="3175">
            <a:miter lim="400000"/>
          </a:ln>
        </p:spPr>
      </p:pic>
      <p:sp>
        <p:nvSpPr>
          <p:cNvPr id="161" name="M: 55 1008 2980"/>
          <p:cNvSpPr txBox="1"/>
          <p:nvPr/>
        </p:nvSpPr>
        <p:spPr>
          <a:xfrm>
            <a:off x="9692240" y="12933661"/>
            <a:ext cx="4999520" cy="590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pPr/>
            <a:r>
              <a:t>M: 55 1008 2980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144" y="-33831"/>
            <a:ext cx="24504288" cy="13783663"/>
          </a:xfrm>
          <a:prstGeom prst="rect">
            <a:avLst/>
          </a:prstGeom>
          <a:ln w="3175">
            <a:miter lim="400000"/>
          </a:ln>
        </p:spPr>
      </p:pic>
      <p:sp>
        <p:nvSpPr>
          <p:cNvPr id="164" name="Lorem ipsum dolor sit amet"/>
          <p:cNvSpPr txBox="1"/>
          <p:nvPr>
            <p:ph type="title"/>
          </p:nvPr>
        </p:nvSpPr>
        <p:spPr>
          <a:xfrm>
            <a:off x="4387453" y="1881187"/>
            <a:ext cx="15609094" cy="3036095"/>
          </a:xfrm>
          <a:prstGeom prst="rect">
            <a:avLst/>
          </a:prstGeom>
        </p:spPr>
        <p:txBody>
          <a:bodyPr/>
          <a:lstStyle>
            <a:lvl1pPr algn="l" defTabSz="706516">
              <a:defRPr sz="9632">
                <a:solidFill>
                  <a:srgbClr val="FFFFFF"/>
                </a:solidFill>
                <a:latin typeface="Aller Display"/>
                <a:ea typeface="Aller Display"/>
                <a:cs typeface="Aller Display"/>
                <a:sym typeface="Aller Display"/>
              </a:defRPr>
            </a:lvl1pPr>
          </a:lstStyle>
          <a:p>
            <a:pPr/>
            <a:r>
              <a:t>Lorem ipsum dolor sit amet</a:t>
            </a:r>
          </a:p>
        </p:txBody>
      </p:sp>
      <p:sp>
        <p:nvSpPr>
          <p:cNvPr id="165" name="Lorem ipsum dolor sit amet, consectetur adipiscing elit. In id suscipit risus. Pellentesque eleifend ut leo a consequat. Nam venenatis lacinia dictum.…"/>
          <p:cNvSpPr txBox="1"/>
          <p:nvPr>
            <p:ph type="body" sz="half" idx="1"/>
          </p:nvPr>
        </p:nvSpPr>
        <p:spPr>
          <a:xfrm>
            <a:off x="4387453" y="5167312"/>
            <a:ext cx="15609094" cy="6561742"/>
          </a:xfrm>
          <a:prstGeom prst="rect">
            <a:avLst/>
          </a:prstGeom>
        </p:spPr>
        <p:txBody>
          <a:bodyPr anchor="t"/>
          <a:lstStyle/>
          <a:p>
            <a:pPr marL="0" indent="0" defTabSz="739378">
              <a:spcBef>
                <a:spcPts val="0"/>
              </a:spcBef>
              <a:buSzTx/>
              <a:buNone/>
              <a:defRPr sz="6300">
                <a:latin typeface="Dekar"/>
                <a:ea typeface="Dekar"/>
                <a:cs typeface="Dekar"/>
                <a:sym typeface="Dekar"/>
              </a:defRPr>
            </a:pPr>
            <a:r>
              <a:t>Lorem ipsum dolor sit amet, consectetur adipiscing elit. In id suscipit risus. Pellentesque eleifend ut leo a consequat. Nam venenatis lacinia dictum. </a:t>
            </a:r>
          </a:p>
          <a:p>
            <a:pPr marL="0" indent="0" defTabSz="739378">
              <a:spcBef>
                <a:spcPts val="5400"/>
              </a:spcBef>
              <a:buSzTx/>
              <a:buNone/>
              <a:defRPr sz="3959"/>
            </a:pPr>
            <a:r>
              <a:t>Lorem ipsum dolor sit amet, consectetur adipiscing elit. In id suscipit risus. Pellentesque eleifend ut leo a consequat. Nam venenatis lacinia dictum.  </a:t>
            </a:r>
          </a:p>
        </p:txBody>
      </p:sp>
      <p:sp>
        <p:nvSpPr>
          <p:cNvPr id="166" name="Rectángulo"/>
          <p:cNvSpPr/>
          <p:nvPr/>
        </p:nvSpPr>
        <p:spPr>
          <a:xfrm>
            <a:off x="-57728" y="12733734"/>
            <a:ext cx="24499456" cy="990024"/>
          </a:xfrm>
          <a:prstGeom prst="rect">
            <a:avLst/>
          </a:prstGeom>
          <a:solidFill>
            <a:srgbClr val="333333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7" name="raul@isopixelone.com"/>
          <p:cNvSpPr txBox="1"/>
          <p:nvPr/>
        </p:nvSpPr>
        <p:spPr>
          <a:xfrm>
            <a:off x="980903" y="12933661"/>
            <a:ext cx="4999519" cy="590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pPr/>
            <a:r>
              <a:t>raul@isopixelone.com</a:t>
            </a:r>
          </a:p>
        </p:txBody>
      </p:sp>
      <p:pic>
        <p:nvPicPr>
          <p:cNvPr id="168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89561" y="12851060"/>
            <a:ext cx="3211640" cy="780772"/>
          </a:xfrm>
          <a:prstGeom prst="rect">
            <a:avLst/>
          </a:prstGeom>
          <a:ln w="3175">
            <a:miter lim="400000"/>
          </a:ln>
        </p:spPr>
      </p:pic>
      <p:sp>
        <p:nvSpPr>
          <p:cNvPr id="169" name="M: 55 1008 2980"/>
          <p:cNvSpPr txBox="1"/>
          <p:nvPr/>
        </p:nvSpPr>
        <p:spPr>
          <a:xfrm>
            <a:off x="9692240" y="12933661"/>
            <a:ext cx="4999520" cy="590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pPr/>
            <a:r>
              <a:t>M: 55 1008 2980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ángulo"/>
          <p:cNvSpPr/>
          <p:nvPr/>
        </p:nvSpPr>
        <p:spPr>
          <a:xfrm rot="16200000">
            <a:off x="2124183" y="5673574"/>
            <a:ext cx="79633" cy="1327586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7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6063" y="4138085"/>
            <a:ext cx="8547190" cy="1829551"/>
          </a:xfrm>
          <a:prstGeom prst="rect">
            <a:avLst/>
          </a:prstGeom>
          <a:ln w="3175">
            <a:miter lim="400000"/>
          </a:ln>
        </p:spPr>
      </p:pic>
      <p:sp>
        <p:nvSpPr>
          <p:cNvPr id="173" name="Blog pionero en el entorno digital, en línea desde 2001. Somos un medio referente para aquellos que buscan infor mación de tecnología, diseño, aplicaciones, gadgets, redes sociales y estilo de vida."/>
          <p:cNvSpPr txBox="1"/>
          <p:nvPr>
            <p:ph type="body" sz="quarter" idx="1"/>
          </p:nvPr>
        </p:nvSpPr>
        <p:spPr>
          <a:xfrm>
            <a:off x="1449347" y="7162980"/>
            <a:ext cx="9280622" cy="2767760"/>
          </a:xfrm>
          <a:prstGeom prst="rect">
            <a:avLst/>
          </a:prstGeom>
        </p:spPr>
        <p:txBody>
          <a:bodyPr lIns="53578" tIns="53578" rIns="53578" bIns="53578"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3500"/>
            </a:lvl1pPr>
          </a:lstStyle>
          <a:p>
            <a:pPr/>
            <a:r>
              <a:t>Blog pionero en el entorno digital, en línea desde 2001. Somos un medio referente para aquellos que buscan infor mación de tecnología, diseño, aplicaciones, gadgets, redes sociales y estilo de vida.</a:t>
            </a:r>
          </a:p>
        </p:txBody>
      </p:sp>
      <p:sp>
        <p:nvSpPr>
          <p:cNvPr id="174" name="Tecnología, diseño, gadgets y cultura digital"/>
          <p:cNvSpPr txBox="1"/>
          <p:nvPr/>
        </p:nvSpPr>
        <p:spPr>
          <a:xfrm>
            <a:off x="13534218" y="748906"/>
            <a:ext cx="9280622" cy="25265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l" defTabSz="457200">
              <a:lnSpc>
                <a:spcPts val="12400"/>
              </a:lnSpc>
              <a:defRPr b="0" sz="7500">
                <a:latin typeface="Dekar"/>
                <a:ea typeface="Dekar"/>
                <a:cs typeface="Dekar"/>
                <a:sym typeface="Dekar"/>
              </a:defRPr>
            </a:lvl1pPr>
          </a:lstStyle>
          <a:p>
            <a:pPr/>
            <a:r>
              <a:t>Tecnología, diseño, gadgets y cultura digital</a:t>
            </a:r>
          </a:p>
        </p:txBody>
      </p:sp>
      <p:pic>
        <p:nvPicPr>
          <p:cNvPr id="175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74770" y="5814301"/>
            <a:ext cx="4999519" cy="3369013"/>
          </a:xfrm>
          <a:prstGeom prst="rect">
            <a:avLst/>
          </a:prstGeom>
          <a:ln w="3175">
            <a:miter lim="400000"/>
          </a:ln>
        </p:spPr>
      </p:pic>
      <p:sp>
        <p:nvSpPr>
          <p:cNvPr id="176" name="Twitter…"/>
          <p:cNvSpPr txBox="1"/>
          <p:nvPr/>
        </p:nvSpPr>
        <p:spPr>
          <a:xfrm>
            <a:off x="12621041" y="6261845"/>
            <a:ext cx="2509574" cy="9900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>
              <a:defRPr b="0">
                <a:latin typeface="Dekar"/>
                <a:ea typeface="Dekar"/>
                <a:cs typeface="Dekar"/>
                <a:sym typeface="Dekar"/>
              </a:defRPr>
            </a:pPr>
            <a:r>
              <a:t>Twitter</a:t>
            </a:r>
          </a:p>
          <a:p>
            <a:pPr>
              <a:defRPr b="0">
                <a:solidFill>
                  <a:srgbClr val="C20144"/>
                </a:solidFill>
                <a:latin typeface="Dekar"/>
                <a:ea typeface="Dekar"/>
                <a:cs typeface="Dekar"/>
                <a:sym typeface="Dekar"/>
              </a:defRPr>
            </a:pPr>
            <a:r>
              <a:t>+xx0,000</a:t>
            </a:r>
          </a:p>
        </p:txBody>
      </p:sp>
      <p:sp>
        <p:nvSpPr>
          <p:cNvPr id="177" name="Facebook…"/>
          <p:cNvSpPr txBox="1"/>
          <p:nvPr/>
        </p:nvSpPr>
        <p:spPr>
          <a:xfrm>
            <a:off x="12590065" y="7976198"/>
            <a:ext cx="2509574" cy="990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>
              <a:defRPr b="0">
                <a:latin typeface="Dekar"/>
                <a:ea typeface="Dekar"/>
                <a:cs typeface="Dekar"/>
                <a:sym typeface="Dekar"/>
              </a:defRPr>
            </a:pPr>
            <a:r>
              <a:t>Facebook</a:t>
            </a:r>
          </a:p>
          <a:p>
            <a:pPr>
              <a:defRPr b="0">
                <a:solidFill>
                  <a:srgbClr val="C20144"/>
                </a:solidFill>
                <a:latin typeface="Dekar"/>
                <a:ea typeface="Dekar"/>
                <a:cs typeface="Dekar"/>
                <a:sym typeface="Dekar"/>
              </a:defRPr>
            </a:pPr>
            <a:r>
              <a:t>+xx,000</a:t>
            </a:r>
          </a:p>
        </p:txBody>
      </p:sp>
      <p:sp>
        <p:nvSpPr>
          <p:cNvPr id="178" name="Youtube…"/>
          <p:cNvSpPr txBox="1"/>
          <p:nvPr/>
        </p:nvSpPr>
        <p:spPr>
          <a:xfrm>
            <a:off x="21249420" y="6261845"/>
            <a:ext cx="2509574" cy="9900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>
              <a:defRPr b="0">
                <a:latin typeface="Dekar"/>
                <a:ea typeface="Dekar"/>
                <a:cs typeface="Dekar"/>
                <a:sym typeface="Dekar"/>
              </a:defRPr>
            </a:pPr>
            <a:r>
              <a:t>Youtube</a:t>
            </a:r>
          </a:p>
          <a:p>
            <a:pPr>
              <a:defRPr b="0">
                <a:solidFill>
                  <a:srgbClr val="C20144"/>
                </a:solidFill>
                <a:latin typeface="Dekar"/>
                <a:ea typeface="Dekar"/>
                <a:cs typeface="Dekar"/>
                <a:sym typeface="Dekar"/>
              </a:defRPr>
            </a:pPr>
            <a:r>
              <a:t>+xx,000</a:t>
            </a:r>
          </a:p>
        </p:txBody>
      </p:sp>
      <p:sp>
        <p:nvSpPr>
          <p:cNvPr id="179" name="Linkedin…"/>
          <p:cNvSpPr txBox="1"/>
          <p:nvPr/>
        </p:nvSpPr>
        <p:spPr>
          <a:xfrm>
            <a:off x="21218444" y="8153998"/>
            <a:ext cx="2509574" cy="990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>
              <a:defRPr b="0">
                <a:latin typeface="Dekar"/>
                <a:ea typeface="Dekar"/>
                <a:cs typeface="Dekar"/>
                <a:sym typeface="Dekar"/>
              </a:defRPr>
            </a:pPr>
            <a:r>
              <a:t>Linkedin</a:t>
            </a:r>
          </a:p>
          <a:p>
            <a:pPr>
              <a:defRPr b="0">
                <a:solidFill>
                  <a:srgbClr val="C20144"/>
                </a:solidFill>
                <a:latin typeface="Dekar"/>
                <a:ea typeface="Dekar"/>
                <a:cs typeface="Dekar"/>
                <a:sym typeface="Dekar"/>
              </a:defRPr>
            </a:pPr>
            <a:r>
              <a:t>+xx,000</a:t>
            </a:r>
          </a:p>
        </p:txBody>
      </p:sp>
      <p:sp>
        <p:nvSpPr>
          <p:cNvPr id="180" name="Instagram…"/>
          <p:cNvSpPr txBox="1"/>
          <p:nvPr/>
        </p:nvSpPr>
        <p:spPr>
          <a:xfrm>
            <a:off x="21218444" y="4447380"/>
            <a:ext cx="2509574" cy="990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>
              <a:defRPr b="0">
                <a:latin typeface="Dekar"/>
                <a:ea typeface="Dekar"/>
                <a:cs typeface="Dekar"/>
                <a:sym typeface="Dekar"/>
              </a:defRPr>
            </a:pPr>
            <a:r>
              <a:t>Instagram</a:t>
            </a:r>
          </a:p>
          <a:p>
            <a:pPr>
              <a:defRPr b="0">
                <a:solidFill>
                  <a:srgbClr val="C20144"/>
                </a:solidFill>
                <a:latin typeface="Dekar"/>
                <a:ea typeface="Dekar"/>
                <a:cs typeface="Dekar"/>
                <a:sym typeface="Dekar"/>
              </a:defRPr>
            </a:pPr>
            <a:r>
              <a:t>+xx,000</a:t>
            </a:r>
          </a:p>
        </p:txBody>
      </p:sp>
      <p:sp>
        <p:nvSpPr>
          <p:cNvPr id="181" name="WWW…"/>
          <p:cNvSpPr txBox="1"/>
          <p:nvPr/>
        </p:nvSpPr>
        <p:spPr>
          <a:xfrm>
            <a:off x="12590065" y="4447380"/>
            <a:ext cx="2509574" cy="990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>
              <a:defRPr b="0">
                <a:latin typeface="Dekar"/>
                <a:ea typeface="Dekar"/>
                <a:cs typeface="Dekar"/>
                <a:sym typeface="Dekar"/>
              </a:defRPr>
            </a:pPr>
            <a:r>
              <a:t>WWW</a:t>
            </a:r>
          </a:p>
          <a:p>
            <a:pPr>
              <a:defRPr b="0">
                <a:solidFill>
                  <a:srgbClr val="C20144"/>
                </a:solidFill>
                <a:latin typeface="Dekar"/>
                <a:ea typeface="Dekar"/>
                <a:cs typeface="Dekar"/>
                <a:sym typeface="Dekar"/>
              </a:defRPr>
            </a:pPr>
            <a:r>
              <a:t>+x00,000</a:t>
            </a:r>
          </a:p>
        </p:txBody>
      </p:sp>
      <p:sp>
        <p:nvSpPr>
          <p:cNvPr id="182" name="Audiencia nivel socioeconómico: A B C+. Se conforma principalmente de Lorem ipsum dolor sit amet, consectetur adipiscing elit."/>
          <p:cNvSpPr txBox="1"/>
          <p:nvPr/>
        </p:nvSpPr>
        <p:spPr>
          <a:xfrm>
            <a:off x="13534218" y="11259241"/>
            <a:ext cx="9280622" cy="12570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/>
          <a:lstStyle/>
          <a:p>
            <a:pPr algn="l">
              <a:defRPr b="0" sz="2500">
                <a:latin typeface="Biko"/>
                <a:ea typeface="Biko"/>
                <a:cs typeface="Biko"/>
                <a:sym typeface="Biko"/>
              </a:defRPr>
            </a:pPr>
            <a:r>
              <a:t>Audiencia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nivel socioeconómico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: </a:t>
            </a:r>
            <a:r>
              <a:t>A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B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C+.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S</a:t>
            </a:r>
            <a:r>
              <a:t>e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conforma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principalmente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de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Lorem ipsum dolor sit amet, consectetur adipiscing elit.</a:t>
            </a:r>
          </a:p>
        </p:txBody>
      </p:sp>
      <p:pic>
        <p:nvPicPr>
          <p:cNvPr id="183" name="facebook (6).png" descr="facebook (6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38465" y="7489131"/>
            <a:ext cx="612776" cy="612776"/>
          </a:xfrm>
          <a:prstGeom prst="rect">
            <a:avLst/>
          </a:prstGeom>
          <a:ln w="3175">
            <a:miter lim="400000"/>
          </a:ln>
        </p:spPr>
      </p:pic>
      <p:pic>
        <p:nvPicPr>
          <p:cNvPr id="184" name="internet-2.png" descr="internet-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538465" y="3904508"/>
            <a:ext cx="612776" cy="612776"/>
          </a:xfrm>
          <a:prstGeom prst="rect">
            <a:avLst/>
          </a:prstGeom>
          <a:ln w="3175">
            <a:miter lim="400000"/>
          </a:ln>
        </p:spPr>
      </p:pic>
      <p:pic>
        <p:nvPicPr>
          <p:cNvPr id="185" name="logo-de-instagram.png" descr="logo-de-instagr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166843" y="3904508"/>
            <a:ext cx="612776" cy="612776"/>
          </a:xfrm>
          <a:prstGeom prst="rect">
            <a:avLst/>
          </a:prstGeom>
          <a:ln w="3175">
            <a:miter lim="400000"/>
          </a:ln>
        </p:spPr>
      </p:pic>
      <p:pic>
        <p:nvPicPr>
          <p:cNvPr id="186" name="gorjeo (2).png" descr="gorjeo (2)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538465" y="5680944"/>
            <a:ext cx="612776" cy="612776"/>
          </a:xfrm>
          <a:prstGeom prst="rect">
            <a:avLst/>
          </a:prstGeom>
          <a:ln w="3175">
            <a:miter lim="400000"/>
          </a:ln>
        </p:spPr>
      </p:pic>
      <p:pic>
        <p:nvPicPr>
          <p:cNvPr id="187" name="youtube.png" descr="youtub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170156" y="5684258"/>
            <a:ext cx="606148" cy="606148"/>
          </a:xfrm>
          <a:prstGeom prst="rect">
            <a:avLst/>
          </a:prstGeom>
          <a:ln w="3175">
            <a:miter lim="400000"/>
          </a:ln>
        </p:spPr>
      </p:pic>
      <p:pic>
        <p:nvPicPr>
          <p:cNvPr id="188" name="linkedin.png" descr="linkedin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2166843" y="7488886"/>
            <a:ext cx="612776" cy="612776"/>
          </a:xfrm>
          <a:prstGeom prst="rect">
            <a:avLst/>
          </a:prstGeom>
          <a:ln w="3175">
            <a:miter lim="400000"/>
          </a:ln>
        </p:spPr>
      </p:pic>
      <p:sp>
        <p:nvSpPr>
          <p:cNvPr id="189" name="+350,000…"/>
          <p:cNvSpPr txBox="1"/>
          <p:nvPr/>
        </p:nvSpPr>
        <p:spPr>
          <a:xfrm>
            <a:off x="16498399" y="3868982"/>
            <a:ext cx="3352261" cy="14787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defTabSz="457200">
              <a:lnSpc>
                <a:spcPts val="8800"/>
              </a:lnSpc>
              <a:defRPr b="0" sz="4500">
                <a:latin typeface="Dekar"/>
                <a:ea typeface="Dekar"/>
                <a:cs typeface="Dekar"/>
                <a:sym typeface="Dekar"/>
              </a:defRPr>
            </a:pPr>
            <a:r>
              <a:t>+350,000</a:t>
            </a:r>
          </a:p>
          <a:p>
            <a:pPr defTabSz="457200">
              <a:lnSpc>
                <a:spcPts val="8800"/>
              </a:lnSpc>
              <a:defRPr b="0" sz="4500">
                <a:latin typeface="Dekar"/>
                <a:ea typeface="Dekar"/>
                <a:cs typeface="Dekar"/>
                <a:sym typeface="Dekar"/>
              </a:defRPr>
            </a:pPr>
            <a:r>
              <a:t>Audiencia total</a:t>
            </a:r>
          </a:p>
        </p:txBody>
      </p:sp>
      <p:sp>
        <p:nvSpPr>
          <p:cNvPr id="190" name="50%…"/>
          <p:cNvSpPr txBox="1"/>
          <p:nvPr/>
        </p:nvSpPr>
        <p:spPr>
          <a:xfrm>
            <a:off x="13182889" y="10238293"/>
            <a:ext cx="1182826" cy="8034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>
              <a:defRPr b="0" sz="2500">
                <a:latin typeface="Dekar"/>
                <a:ea typeface="Dekar"/>
                <a:cs typeface="Dekar"/>
                <a:sym typeface="Dekar"/>
              </a:defRPr>
            </a:pPr>
            <a:r>
              <a:t>50%</a:t>
            </a:r>
          </a:p>
          <a:p>
            <a:pPr>
              <a:defRPr b="0" sz="2500">
                <a:solidFill>
                  <a:srgbClr val="C20144"/>
                </a:solidFill>
                <a:latin typeface="Dekar"/>
                <a:ea typeface="Dekar"/>
                <a:cs typeface="Dekar"/>
                <a:sym typeface="Dekar"/>
              </a:defRPr>
            </a:pPr>
            <a:r>
              <a:t>Mujeres</a:t>
            </a:r>
          </a:p>
        </p:txBody>
      </p:sp>
      <p:sp>
        <p:nvSpPr>
          <p:cNvPr id="191" name="50%…"/>
          <p:cNvSpPr txBox="1"/>
          <p:nvPr/>
        </p:nvSpPr>
        <p:spPr>
          <a:xfrm>
            <a:off x="14085267" y="10231587"/>
            <a:ext cx="1771478" cy="8112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>
              <a:defRPr b="0" sz="2500">
                <a:latin typeface="Dekar"/>
                <a:ea typeface="Dekar"/>
                <a:cs typeface="Dekar"/>
                <a:sym typeface="Dekar"/>
              </a:defRPr>
            </a:pPr>
            <a:r>
              <a:t>50%</a:t>
            </a:r>
          </a:p>
          <a:p>
            <a:pPr>
              <a:defRPr b="0" sz="2500">
                <a:solidFill>
                  <a:srgbClr val="C20144"/>
                </a:solidFill>
                <a:latin typeface="Dekar"/>
                <a:ea typeface="Dekar"/>
                <a:cs typeface="Dekar"/>
                <a:sym typeface="Dekar"/>
              </a:defRPr>
            </a:pPr>
            <a:r>
              <a:t>Hombres</a:t>
            </a:r>
          </a:p>
        </p:txBody>
      </p:sp>
      <p:pic>
        <p:nvPicPr>
          <p:cNvPr id="192" name="Imagen" descr="Imagen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529234" y="9575191"/>
            <a:ext cx="457255" cy="655667"/>
          </a:xfrm>
          <a:prstGeom prst="rect">
            <a:avLst/>
          </a:prstGeom>
          <a:ln w="3175">
            <a:miter lim="400000"/>
          </a:ln>
        </p:spPr>
      </p:pic>
      <p:pic>
        <p:nvPicPr>
          <p:cNvPr id="193" name="Imagen" descr="Imagen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4729662" y="9586355"/>
            <a:ext cx="449246" cy="633339"/>
          </a:xfrm>
          <a:prstGeom prst="rect">
            <a:avLst/>
          </a:prstGeom>
          <a:ln w="3175">
            <a:miter lim="400000"/>
          </a:ln>
        </p:spPr>
      </p:pic>
      <p:sp>
        <p:nvSpPr>
          <p:cNvPr id="194" name="Edades…"/>
          <p:cNvSpPr txBox="1"/>
          <p:nvPr/>
        </p:nvSpPr>
        <p:spPr>
          <a:xfrm>
            <a:off x="16167701" y="9394997"/>
            <a:ext cx="2509574" cy="18145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l">
              <a:defRPr b="0" sz="2500">
                <a:latin typeface="Biko"/>
                <a:ea typeface="Biko"/>
                <a:cs typeface="Biko"/>
                <a:sym typeface="Biko"/>
              </a:defRPr>
            </a:pPr>
            <a:r>
              <a:t>Edades</a:t>
            </a:r>
          </a:p>
          <a:p>
            <a:pPr algn="l">
              <a:defRPr b="0" sz="2500">
                <a:latin typeface="Dekar"/>
                <a:ea typeface="Dekar"/>
                <a:cs typeface="Dekar"/>
                <a:sym typeface="Dekar"/>
              </a:defRPr>
            </a:pPr>
            <a:r>
              <a:t>18-24 años: </a:t>
            </a:r>
            <a:r>
              <a:rPr>
                <a:solidFill>
                  <a:srgbClr val="C20144"/>
                </a:solidFill>
              </a:rPr>
              <a:t>00%</a:t>
            </a:r>
            <a:endParaRPr>
              <a:solidFill>
                <a:srgbClr val="C20144"/>
              </a:solidFill>
            </a:endParaRPr>
          </a:p>
          <a:p>
            <a:pPr algn="l">
              <a:defRPr b="0" sz="2500">
                <a:latin typeface="Dekar"/>
                <a:ea typeface="Dekar"/>
                <a:cs typeface="Dekar"/>
                <a:sym typeface="Dekar"/>
              </a:defRPr>
            </a:pPr>
            <a:r>
              <a:t>25 - 34 años: </a:t>
            </a:r>
            <a:r>
              <a:rPr>
                <a:solidFill>
                  <a:srgbClr val="C20144"/>
                </a:solidFill>
              </a:rPr>
              <a:t>00%</a:t>
            </a:r>
            <a:endParaRPr>
              <a:solidFill>
                <a:srgbClr val="C20144"/>
              </a:solidFill>
            </a:endParaRPr>
          </a:p>
          <a:p>
            <a:pPr algn="l">
              <a:defRPr b="0" sz="2500">
                <a:latin typeface="Dekar"/>
                <a:ea typeface="Dekar"/>
                <a:cs typeface="Dekar"/>
                <a:sym typeface="Dekar"/>
              </a:defRPr>
            </a:pPr>
            <a:r>
              <a:t>35 - 44 años: </a:t>
            </a:r>
            <a:r>
              <a:rPr>
                <a:solidFill>
                  <a:srgbClr val="C20144"/>
                </a:solidFill>
              </a:rPr>
              <a:t>00%</a:t>
            </a:r>
          </a:p>
        </p:txBody>
      </p:sp>
      <p:sp>
        <p:nvSpPr>
          <p:cNvPr id="195" name="Ubicación…"/>
          <p:cNvSpPr txBox="1"/>
          <p:nvPr/>
        </p:nvSpPr>
        <p:spPr>
          <a:xfrm>
            <a:off x="19212179" y="9394997"/>
            <a:ext cx="2509574" cy="18145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l">
              <a:defRPr b="0" sz="2500">
                <a:latin typeface="Biko"/>
                <a:ea typeface="Biko"/>
                <a:cs typeface="Biko"/>
                <a:sym typeface="Biko"/>
              </a:defRPr>
            </a:pPr>
            <a:r>
              <a:t>Ubicación</a:t>
            </a:r>
          </a:p>
          <a:p>
            <a:pPr algn="l">
              <a:defRPr b="0" sz="2500">
                <a:latin typeface="Dekar"/>
                <a:ea typeface="Dekar"/>
                <a:cs typeface="Dekar"/>
                <a:sym typeface="Dekar"/>
              </a:defRPr>
            </a:pPr>
            <a:r>
              <a:t>México: </a:t>
            </a:r>
            <a:r>
              <a:rPr>
                <a:solidFill>
                  <a:srgbClr val="C20144"/>
                </a:solidFill>
              </a:rPr>
              <a:t>00%</a:t>
            </a:r>
            <a:endParaRPr>
              <a:solidFill>
                <a:srgbClr val="C20144"/>
              </a:solidFill>
            </a:endParaRPr>
          </a:p>
          <a:p>
            <a:pPr algn="l">
              <a:defRPr b="0" sz="2500">
                <a:latin typeface="Dekar"/>
                <a:ea typeface="Dekar"/>
                <a:cs typeface="Dekar"/>
                <a:sym typeface="Dekar"/>
              </a:defRPr>
            </a:pPr>
            <a:r>
              <a:t>EE. UU: </a:t>
            </a:r>
            <a:r>
              <a:rPr>
                <a:solidFill>
                  <a:srgbClr val="C20144"/>
                </a:solidFill>
              </a:rPr>
              <a:t>00%</a:t>
            </a:r>
            <a:endParaRPr>
              <a:solidFill>
                <a:srgbClr val="C20144"/>
              </a:solidFill>
            </a:endParaRPr>
          </a:p>
          <a:p>
            <a:pPr algn="l">
              <a:defRPr b="0" sz="2500">
                <a:latin typeface="Dekar"/>
                <a:ea typeface="Dekar"/>
                <a:cs typeface="Dekar"/>
                <a:sym typeface="Dekar"/>
              </a:defRPr>
            </a:pPr>
            <a:r>
              <a:t>España: </a:t>
            </a:r>
            <a:r>
              <a:rPr>
                <a:solidFill>
                  <a:srgbClr val="C20144"/>
                </a:solidFill>
              </a:rPr>
              <a:t>00%</a:t>
            </a:r>
          </a:p>
        </p:txBody>
      </p:sp>
      <p:sp>
        <p:nvSpPr>
          <p:cNvPr id="196" name="Dispositivos…"/>
          <p:cNvSpPr txBox="1"/>
          <p:nvPr/>
        </p:nvSpPr>
        <p:spPr>
          <a:xfrm>
            <a:off x="21528589" y="9394997"/>
            <a:ext cx="2509574" cy="18145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l">
              <a:defRPr b="0" sz="2500">
                <a:latin typeface="Biko"/>
                <a:ea typeface="Biko"/>
                <a:cs typeface="Biko"/>
                <a:sym typeface="Biko"/>
              </a:defRPr>
            </a:pPr>
            <a:r>
              <a:t>Dispositivos</a:t>
            </a:r>
          </a:p>
          <a:p>
            <a:pPr algn="l">
              <a:defRPr b="0" sz="2500">
                <a:latin typeface="Dekar"/>
                <a:ea typeface="Dekar"/>
                <a:cs typeface="Dekar"/>
                <a:sym typeface="Dekar"/>
              </a:defRPr>
            </a:pPr>
            <a:r>
              <a:t>Móvil: </a:t>
            </a:r>
            <a:r>
              <a:rPr>
                <a:solidFill>
                  <a:srgbClr val="C20144"/>
                </a:solidFill>
              </a:rPr>
              <a:t>00%</a:t>
            </a:r>
            <a:endParaRPr>
              <a:solidFill>
                <a:srgbClr val="C20144"/>
              </a:solidFill>
            </a:endParaRPr>
          </a:p>
          <a:p>
            <a:pPr algn="l">
              <a:defRPr b="0" sz="2500">
                <a:latin typeface="Dekar"/>
                <a:ea typeface="Dekar"/>
                <a:cs typeface="Dekar"/>
                <a:sym typeface="Dekar"/>
              </a:defRPr>
            </a:pPr>
            <a:r>
              <a:t>Desktop: </a:t>
            </a:r>
            <a:r>
              <a:rPr>
                <a:solidFill>
                  <a:srgbClr val="C20144"/>
                </a:solidFill>
              </a:rPr>
              <a:t>00%</a:t>
            </a:r>
            <a:endParaRPr>
              <a:solidFill>
                <a:srgbClr val="C20144"/>
              </a:solidFill>
            </a:endParaRPr>
          </a:p>
          <a:p>
            <a:pPr algn="l">
              <a:defRPr b="0" sz="2500">
                <a:latin typeface="Dekar"/>
                <a:ea typeface="Dekar"/>
                <a:cs typeface="Dekar"/>
                <a:sym typeface="Dekar"/>
              </a:defRPr>
            </a:pPr>
            <a:r>
              <a:t>Tableta: </a:t>
            </a:r>
            <a:r>
              <a:rPr>
                <a:solidFill>
                  <a:srgbClr val="C20144"/>
                </a:solidFill>
              </a:rPr>
              <a:t>00%</a:t>
            </a:r>
          </a:p>
        </p:txBody>
      </p:sp>
      <p:sp>
        <p:nvSpPr>
          <p:cNvPr id="197" name="M: 55 xxxx xxxx"/>
          <p:cNvSpPr txBox="1"/>
          <p:nvPr/>
        </p:nvSpPr>
        <p:spPr>
          <a:xfrm>
            <a:off x="9692240" y="12933661"/>
            <a:ext cx="4999520" cy="590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pPr/>
            <a:r>
              <a:t>M: 55 xxxx xxxx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– Juan Pérez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– Juan Pérez</a:t>
            </a:r>
          </a:p>
        </p:txBody>
      </p:sp>
      <p:sp>
        <p:nvSpPr>
          <p:cNvPr id="200" name="Rectángulo"/>
          <p:cNvSpPr/>
          <p:nvPr/>
        </p:nvSpPr>
        <p:spPr>
          <a:xfrm rot="16200000">
            <a:off x="378188" y="669707"/>
            <a:ext cx="556889" cy="1327586"/>
          </a:xfrm>
          <a:prstGeom prst="rect">
            <a:avLst/>
          </a:prstGeom>
          <a:solidFill>
            <a:srgbClr val="C20144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1" name="+xxx,000…"/>
          <p:cNvSpPr txBox="1"/>
          <p:nvPr/>
        </p:nvSpPr>
        <p:spPr>
          <a:xfrm>
            <a:off x="10103800" y="2244804"/>
            <a:ext cx="4429729" cy="1935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defTabSz="457200">
              <a:lnSpc>
                <a:spcPts val="10600"/>
              </a:lnSpc>
              <a:defRPr b="0" sz="6000">
                <a:latin typeface="Dekar"/>
                <a:ea typeface="Dekar"/>
                <a:cs typeface="Dekar"/>
                <a:sym typeface="Dekar"/>
              </a:defRPr>
            </a:pPr>
            <a:r>
              <a:t>+xxx,000</a:t>
            </a:r>
          </a:p>
          <a:p>
            <a:pPr defTabSz="457200">
              <a:lnSpc>
                <a:spcPts val="10600"/>
              </a:lnSpc>
              <a:defRPr b="0" sz="6000">
                <a:latin typeface="Dekar"/>
                <a:ea typeface="Dekar"/>
                <a:cs typeface="Dekar"/>
                <a:sym typeface="Dekar"/>
              </a:defRPr>
            </a:pPr>
            <a:r>
              <a:t>Audiencia total</a:t>
            </a:r>
          </a:p>
        </p:txBody>
      </p:sp>
      <p:sp>
        <p:nvSpPr>
          <p:cNvPr id="202" name="Rectángulo"/>
          <p:cNvSpPr/>
          <p:nvPr/>
        </p:nvSpPr>
        <p:spPr>
          <a:xfrm>
            <a:off x="-57728" y="12733734"/>
            <a:ext cx="24499456" cy="990024"/>
          </a:xfrm>
          <a:prstGeom prst="rect">
            <a:avLst/>
          </a:prstGeom>
          <a:solidFill>
            <a:srgbClr val="333333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0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0158" y="5062783"/>
            <a:ext cx="8310567" cy="5600219"/>
          </a:xfrm>
          <a:prstGeom prst="rect">
            <a:avLst/>
          </a:prstGeom>
          <a:ln w="3175">
            <a:miter lim="400000"/>
          </a:ln>
        </p:spPr>
      </p:pic>
      <p:pic>
        <p:nvPicPr>
          <p:cNvPr id="204" name="facebook (6).png" descr="facebook (6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4382" y="8994668"/>
            <a:ext cx="812801" cy="812801"/>
          </a:xfrm>
          <a:prstGeom prst="rect">
            <a:avLst/>
          </a:prstGeom>
          <a:ln w="3175">
            <a:miter lim="400000"/>
          </a:ln>
        </p:spPr>
      </p:pic>
      <p:pic>
        <p:nvPicPr>
          <p:cNvPr id="205" name="gorjeo (2).png" descr="gorjeo (2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32438" y="6478416"/>
            <a:ext cx="812801" cy="812801"/>
          </a:xfrm>
          <a:prstGeom prst="rect">
            <a:avLst/>
          </a:prstGeom>
          <a:ln w="3175">
            <a:miter lim="400000"/>
          </a:ln>
        </p:spPr>
      </p:pic>
      <p:pic>
        <p:nvPicPr>
          <p:cNvPr id="206" name="internet-2.png" descr="internet-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54382" y="3963181"/>
            <a:ext cx="812801" cy="812801"/>
          </a:xfrm>
          <a:prstGeom prst="rect">
            <a:avLst/>
          </a:prstGeom>
          <a:ln w="3175">
            <a:miter lim="400000"/>
          </a:ln>
        </p:spPr>
      </p:pic>
      <p:pic>
        <p:nvPicPr>
          <p:cNvPr id="207" name="linkedin.png" descr="linkedin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870145" y="8994668"/>
            <a:ext cx="812801" cy="812801"/>
          </a:xfrm>
          <a:prstGeom prst="rect">
            <a:avLst/>
          </a:prstGeom>
          <a:ln w="3175">
            <a:miter lim="400000"/>
          </a:ln>
        </p:spPr>
      </p:pic>
      <p:pic>
        <p:nvPicPr>
          <p:cNvPr id="208" name="logo-de-instagram.png" descr="logo-de-instagra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870145" y="3963181"/>
            <a:ext cx="812801" cy="812801"/>
          </a:xfrm>
          <a:prstGeom prst="rect">
            <a:avLst/>
          </a:prstGeom>
          <a:ln w="3175">
            <a:miter lim="400000"/>
          </a:ln>
        </p:spPr>
      </p:pic>
      <p:pic>
        <p:nvPicPr>
          <p:cNvPr id="209" name="youtube.png" descr="youtub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632145" y="6478416"/>
            <a:ext cx="812801" cy="812801"/>
          </a:xfrm>
          <a:prstGeom prst="rect">
            <a:avLst/>
          </a:prstGeom>
          <a:ln w="3175">
            <a:miter lim="400000"/>
          </a:ln>
        </p:spPr>
      </p:pic>
      <p:pic>
        <p:nvPicPr>
          <p:cNvPr id="210" name="pinterest-logotipo-social-de-web-visual.png" descr="pinterest-logotipo-social-de-web-visual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785600" y="10584336"/>
            <a:ext cx="812800" cy="812801"/>
          </a:xfrm>
          <a:prstGeom prst="rect">
            <a:avLst/>
          </a:prstGeom>
          <a:ln w="3175">
            <a:miter lim="400000"/>
          </a:ln>
        </p:spPr>
      </p:pic>
      <p:sp>
        <p:nvSpPr>
          <p:cNvPr id="211" name="Twitter…"/>
          <p:cNvSpPr txBox="1"/>
          <p:nvPr/>
        </p:nvSpPr>
        <p:spPr>
          <a:xfrm>
            <a:off x="3343996" y="7372572"/>
            <a:ext cx="2509574" cy="990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>
              <a:defRPr b="0">
                <a:latin typeface="Dekar"/>
                <a:ea typeface="Dekar"/>
                <a:cs typeface="Dekar"/>
                <a:sym typeface="Dekar"/>
              </a:defRPr>
            </a:pPr>
            <a:r>
              <a:t>Twitter</a:t>
            </a:r>
          </a:p>
          <a:p>
            <a:pPr>
              <a:defRPr b="0">
                <a:solidFill>
                  <a:srgbClr val="C20144"/>
                </a:solidFill>
                <a:latin typeface="Dekar"/>
                <a:ea typeface="Dekar"/>
                <a:cs typeface="Dekar"/>
                <a:sym typeface="Dekar"/>
              </a:defRPr>
            </a:pPr>
            <a:r>
              <a:t>+xx0,000</a:t>
            </a:r>
          </a:p>
        </p:txBody>
      </p:sp>
      <p:sp>
        <p:nvSpPr>
          <p:cNvPr id="212" name="Facebook…"/>
          <p:cNvSpPr txBox="1"/>
          <p:nvPr/>
        </p:nvSpPr>
        <p:spPr>
          <a:xfrm>
            <a:off x="4105996" y="9950983"/>
            <a:ext cx="2509574" cy="990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>
              <a:defRPr b="0">
                <a:latin typeface="Dekar"/>
                <a:ea typeface="Dekar"/>
                <a:cs typeface="Dekar"/>
                <a:sym typeface="Dekar"/>
              </a:defRPr>
            </a:pPr>
            <a:r>
              <a:t>Facebook</a:t>
            </a:r>
          </a:p>
          <a:p>
            <a:pPr>
              <a:defRPr b="0">
                <a:solidFill>
                  <a:srgbClr val="C20144"/>
                </a:solidFill>
                <a:latin typeface="Dekar"/>
                <a:ea typeface="Dekar"/>
                <a:cs typeface="Dekar"/>
                <a:sym typeface="Dekar"/>
              </a:defRPr>
            </a:pPr>
            <a:r>
              <a:t>+xx,000</a:t>
            </a:r>
          </a:p>
        </p:txBody>
      </p:sp>
      <p:sp>
        <p:nvSpPr>
          <p:cNvPr id="213" name="Youtube…"/>
          <p:cNvSpPr txBox="1"/>
          <p:nvPr/>
        </p:nvSpPr>
        <p:spPr>
          <a:xfrm>
            <a:off x="18671346" y="7367880"/>
            <a:ext cx="2509574" cy="990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>
              <a:defRPr b="0">
                <a:latin typeface="Dekar"/>
                <a:ea typeface="Dekar"/>
                <a:cs typeface="Dekar"/>
                <a:sym typeface="Dekar"/>
              </a:defRPr>
            </a:pPr>
            <a:r>
              <a:t>Youtube</a:t>
            </a:r>
          </a:p>
          <a:p>
            <a:pPr>
              <a:defRPr b="0">
                <a:solidFill>
                  <a:srgbClr val="C20144"/>
                </a:solidFill>
                <a:latin typeface="Dekar"/>
                <a:ea typeface="Dekar"/>
                <a:cs typeface="Dekar"/>
                <a:sym typeface="Dekar"/>
              </a:defRPr>
            </a:pPr>
            <a:r>
              <a:t>+xx,000</a:t>
            </a:r>
          </a:p>
        </p:txBody>
      </p:sp>
      <p:sp>
        <p:nvSpPr>
          <p:cNvPr id="214" name="Linkedin…"/>
          <p:cNvSpPr txBox="1"/>
          <p:nvPr/>
        </p:nvSpPr>
        <p:spPr>
          <a:xfrm>
            <a:off x="18021760" y="9950983"/>
            <a:ext cx="2509574" cy="990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>
              <a:defRPr b="0">
                <a:latin typeface="Dekar"/>
                <a:ea typeface="Dekar"/>
                <a:cs typeface="Dekar"/>
                <a:sym typeface="Dekar"/>
              </a:defRPr>
            </a:pPr>
            <a:r>
              <a:t>Linkedin</a:t>
            </a:r>
          </a:p>
          <a:p>
            <a:pPr>
              <a:defRPr b="0">
                <a:solidFill>
                  <a:srgbClr val="C20144"/>
                </a:solidFill>
                <a:latin typeface="Dekar"/>
                <a:ea typeface="Dekar"/>
                <a:cs typeface="Dekar"/>
                <a:sym typeface="Dekar"/>
              </a:defRPr>
            </a:pPr>
            <a:r>
              <a:t>+xx,X00</a:t>
            </a:r>
          </a:p>
        </p:txBody>
      </p:sp>
      <p:sp>
        <p:nvSpPr>
          <p:cNvPr id="215" name="Instagram…"/>
          <p:cNvSpPr txBox="1"/>
          <p:nvPr/>
        </p:nvSpPr>
        <p:spPr>
          <a:xfrm>
            <a:off x="18021760" y="4789470"/>
            <a:ext cx="2509574" cy="9900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>
              <a:defRPr b="0">
                <a:latin typeface="Dekar"/>
                <a:ea typeface="Dekar"/>
                <a:cs typeface="Dekar"/>
                <a:sym typeface="Dekar"/>
              </a:defRPr>
            </a:pPr>
            <a:r>
              <a:t>Instagram</a:t>
            </a:r>
          </a:p>
          <a:p>
            <a:pPr>
              <a:defRPr b="0">
                <a:solidFill>
                  <a:srgbClr val="C20144"/>
                </a:solidFill>
                <a:latin typeface="Dekar"/>
                <a:ea typeface="Dekar"/>
                <a:cs typeface="Dekar"/>
                <a:sym typeface="Dekar"/>
              </a:defRPr>
            </a:pPr>
            <a:r>
              <a:t>+xx,000</a:t>
            </a:r>
          </a:p>
        </p:txBody>
      </p:sp>
      <p:sp>
        <p:nvSpPr>
          <p:cNvPr id="216" name="WWW…"/>
          <p:cNvSpPr txBox="1"/>
          <p:nvPr/>
        </p:nvSpPr>
        <p:spPr>
          <a:xfrm>
            <a:off x="10949900" y="11545023"/>
            <a:ext cx="2509574" cy="990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>
              <a:defRPr b="0">
                <a:latin typeface="Dekar"/>
                <a:ea typeface="Dekar"/>
                <a:cs typeface="Dekar"/>
                <a:sym typeface="Dekar"/>
              </a:defRPr>
            </a:pPr>
            <a:r>
              <a:t>WWW</a:t>
            </a:r>
          </a:p>
          <a:p>
            <a:pPr>
              <a:defRPr b="0">
                <a:solidFill>
                  <a:srgbClr val="C20144"/>
                </a:solidFill>
                <a:latin typeface="Dekar"/>
                <a:ea typeface="Dekar"/>
                <a:cs typeface="Dekar"/>
                <a:sym typeface="Dekar"/>
              </a:defRPr>
            </a:pPr>
            <a:r>
              <a:t>+xx,000</a:t>
            </a:r>
          </a:p>
        </p:txBody>
      </p:sp>
      <p:sp>
        <p:nvSpPr>
          <p:cNvPr id="217" name="isopixel.net"/>
          <p:cNvSpPr txBox="1"/>
          <p:nvPr>
            <p:ph type="title" idx="4294967295"/>
          </p:nvPr>
        </p:nvSpPr>
        <p:spPr>
          <a:xfrm>
            <a:off x="1411410" y="740442"/>
            <a:ext cx="15609095" cy="1186116"/>
          </a:xfrm>
          <a:prstGeom prst="rect">
            <a:avLst/>
          </a:prstGeom>
        </p:spPr>
        <p:txBody>
          <a:bodyPr/>
          <a:lstStyle>
            <a:lvl1pPr algn="l" defTabSz="533995">
              <a:defRPr sz="7019" u="sng">
                <a:latin typeface="Aller Display"/>
                <a:ea typeface="Aller Display"/>
                <a:cs typeface="Aller Display"/>
                <a:sym typeface="Aller Display"/>
                <a:hlinkClick r:id="rId10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10" invalidUrl="" action="" tgtFrame="" tooltip="" history="1" highlightClick="0" endSnd="0"/>
              </a:rPr>
              <a:t>isopixel.net</a:t>
            </a:r>
          </a:p>
        </p:txBody>
      </p:sp>
      <p:sp>
        <p:nvSpPr>
          <p:cNvPr id="218" name="Twitter…"/>
          <p:cNvSpPr txBox="1"/>
          <p:nvPr/>
        </p:nvSpPr>
        <p:spPr>
          <a:xfrm>
            <a:off x="4105996" y="5084254"/>
            <a:ext cx="2509574" cy="9900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>
              <a:defRPr b="0">
                <a:latin typeface="Dekar"/>
                <a:ea typeface="Dekar"/>
                <a:cs typeface="Dekar"/>
                <a:sym typeface="Dekar"/>
              </a:defRPr>
            </a:pPr>
            <a:r>
              <a:t>Twitter</a:t>
            </a:r>
          </a:p>
          <a:p>
            <a:pPr>
              <a:defRPr b="0">
                <a:solidFill>
                  <a:srgbClr val="C20144"/>
                </a:solidFill>
                <a:latin typeface="Dekar"/>
                <a:ea typeface="Dekar"/>
                <a:cs typeface="Dekar"/>
                <a:sym typeface="Dekar"/>
              </a:defRPr>
            </a:pPr>
            <a:r>
              <a:t>+xxx,000</a:t>
            </a:r>
          </a:p>
        </p:txBody>
      </p:sp>
      <p:sp>
        <p:nvSpPr>
          <p:cNvPr id="219" name="www.tudominio.com"/>
          <p:cNvSpPr txBox="1"/>
          <p:nvPr/>
        </p:nvSpPr>
        <p:spPr>
          <a:xfrm>
            <a:off x="980903" y="12933661"/>
            <a:ext cx="4999519" cy="590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pPr/>
            <a:r>
              <a:t>www.tudominio.com</a:t>
            </a:r>
          </a:p>
        </p:txBody>
      </p:sp>
      <p:pic>
        <p:nvPicPr>
          <p:cNvPr id="220" name="Imagen" descr="Imagen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0289561" y="12851060"/>
            <a:ext cx="3211640" cy="780772"/>
          </a:xfrm>
          <a:prstGeom prst="rect">
            <a:avLst/>
          </a:prstGeom>
          <a:ln w="3175">
            <a:miter lim="400000"/>
          </a:ln>
        </p:spPr>
      </p:pic>
      <p:sp>
        <p:nvSpPr>
          <p:cNvPr id="221" name="M: 55 xxxx xxxx"/>
          <p:cNvSpPr txBox="1"/>
          <p:nvPr/>
        </p:nvSpPr>
        <p:spPr>
          <a:xfrm>
            <a:off x="9692240" y="12933661"/>
            <a:ext cx="4999520" cy="590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pPr/>
            <a:r>
              <a:t>M: 55 xxxx xxxx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ángulo"/>
          <p:cNvSpPr/>
          <p:nvPr/>
        </p:nvSpPr>
        <p:spPr>
          <a:xfrm rot="16200000">
            <a:off x="378188" y="669707"/>
            <a:ext cx="556889" cy="1327586"/>
          </a:xfrm>
          <a:prstGeom prst="rect">
            <a:avLst/>
          </a:prstGeom>
          <a:solidFill>
            <a:srgbClr val="C20144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aphicFrame>
        <p:nvGraphicFramePr>
          <p:cNvPr id="224" name="Tabla"/>
          <p:cNvGraphicFramePr/>
          <p:nvPr/>
        </p:nvGraphicFramePr>
        <p:xfrm>
          <a:off x="1846564" y="2708359"/>
          <a:ext cx="20690872" cy="870279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{2708684C-4D16-4618-839F-0558EEFCDFE6}</a:tableStyleId>
              </a:tblPr>
              <a:tblGrid>
                <a:gridCol w="4698504"/>
                <a:gridCol w="3934931"/>
                <a:gridCol w="2511567"/>
                <a:gridCol w="2199771"/>
                <a:gridCol w="2457959"/>
                <a:gridCol w="2416485"/>
                <a:gridCol w="2471651"/>
              </a:tblGrid>
              <a:tr h="870278">
                <a:tc>
                  <a:txBody>
                    <a:bodyPr/>
                    <a:lstStyle/>
                    <a:p>
                      <a:pPr algn="l" defTabSz="914400">
                        <a:tabLst>
                          <a:tab pos="1651000" algn="l"/>
                        </a:tabLst>
                        <a:defRPr b="0" sz="1800"/>
                      </a:pPr>
                      <a:r>
                        <a:rPr b="1" sz="2500">
                          <a:sym typeface="Helvetica Neue"/>
                        </a:rPr>
                        <a:t>Producto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b="0" sz="1800"/>
                      </a:pPr>
                      <a:r>
                        <a:rPr b="1" sz="2500">
                          <a:sym typeface="Helvetica Neue"/>
                        </a:rPr>
                        <a:t>Resultado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b="0" sz="1800"/>
                      </a:pPr>
                      <a:r>
                        <a:rPr b="1" sz="2500">
                          <a:sym typeface="Helvetica Neue"/>
                        </a:rPr>
                        <a:t>Sitio web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b="0" sz="1800"/>
                      </a:pPr>
                      <a:r>
                        <a:rPr b="1" sz="2500">
                          <a:sym typeface="Helvetica Neue"/>
                        </a:rPr>
                        <a:t>Facebook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b="0" sz="1800"/>
                      </a:pPr>
                      <a:r>
                        <a:rPr b="1" sz="2500">
                          <a:sym typeface="Helvetica Neue"/>
                        </a:rPr>
                        <a:t>Twitter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b="0" sz="1800"/>
                      </a:pPr>
                      <a:r>
                        <a:rPr b="1" sz="2500">
                          <a:sym typeface="Helvetica Neue"/>
                        </a:rPr>
                        <a:t>Instagram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b="0" sz="1800"/>
                      </a:pPr>
                      <a:r>
                        <a:rPr b="1" sz="2500">
                          <a:sym typeface="Helvetica Neue"/>
                        </a:rPr>
                        <a:t>Precio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87027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Artículo o post simple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10,000 páginas vistas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$0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87027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Reseña escrita de producto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10,000 páginas vistas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$0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87027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Reseña en video (5 minutos)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10,000 reproducciones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$0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87027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Combo reseña escrita y video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10,000 páginas vistas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$0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87027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Entrevista en video (3 minutos)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10,000 reproducciones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$0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87027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Patrocinio o product placement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1000,000 alcance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$0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87027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Concurso  o giveaway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100,000 alcance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$0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87027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Cobertura/asistencia a eventos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100,000 alcance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$0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87027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Solo mención (TW, IG, FB)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10,000 alcance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5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$,000 p/mención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225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6242" y="6419999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26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50342" y="6428445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27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80792" y="6428445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28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31892" y="6428445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29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6242" y="3800843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30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50342" y="3800843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31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80792" y="3800843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32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6242" y="4667399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33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50342" y="4675845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34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80792" y="4675845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35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6242" y="5569099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36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50342" y="5577545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37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80792" y="5577545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38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6242" y="9877987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39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50342" y="9886434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40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80792" y="9886434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41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31892" y="9886434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42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50342" y="10770334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43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80792" y="10770334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44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31892" y="10770334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45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6242" y="7325922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46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50342" y="7325922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47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80792" y="7325922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48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6242" y="8186080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49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50342" y="8194526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50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80792" y="8168346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51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6242" y="8999659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52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50342" y="9008105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53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80792" y="9008105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54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31892" y="8144740"/>
            <a:ext cx="4064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55" name="checked-2.png" descr="checked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31892" y="9015587"/>
            <a:ext cx="406401" cy="406401"/>
          </a:xfrm>
          <a:prstGeom prst="rect">
            <a:avLst/>
          </a:prstGeom>
          <a:ln w="3175">
            <a:miter lim="400000"/>
          </a:ln>
        </p:spPr>
      </p:pic>
      <p:sp>
        <p:nvSpPr>
          <p:cNvPr id="256" name="* Todos los precios en pesos mexicanos + IVA"/>
          <p:cNvSpPr txBox="1"/>
          <p:nvPr/>
        </p:nvSpPr>
        <p:spPr>
          <a:xfrm>
            <a:off x="1738963" y="11832808"/>
            <a:ext cx="6646704" cy="4792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l">
              <a:defRPr b="0" sz="2500">
                <a:solidFill>
                  <a:srgbClr val="5E5E5E"/>
                </a:solidFill>
              </a:defRPr>
            </a:lvl1pPr>
          </a:lstStyle>
          <a:p>
            <a:pPr/>
            <a:r>
              <a:t>* Todos los precios en pesos mexicanos + IVA</a:t>
            </a:r>
          </a:p>
        </p:txBody>
      </p:sp>
      <p:sp>
        <p:nvSpPr>
          <p:cNvPr id="257" name="Catalógo de servicios y tarifas"/>
          <p:cNvSpPr txBox="1"/>
          <p:nvPr>
            <p:ph type="title" idx="4294967295"/>
          </p:nvPr>
        </p:nvSpPr>
        <p:spPr>
          <a:xfrm>
            <a:off x="1411410" y="740442"/>
            <a:ext cx="15609095" cy="1186116"/>
          </a:xfrm>
          <a:prstGeom prst="rect">
            <a:avLst/>
          </a:prstGeom>
        </p:spPr>
        <p:txBody>
          <a:bodyPr/>
          <a:lstStyle>
            <a:lvl1pPr algn="l" defTabSz="533995">
              <a:defRPr sz="7019">
                <a:latin typeface="Aller Display"/>
                <a:ea typeface="Aller Display"/>
                <a:cs typeface="Aller Display"/>
                <a:sym typeface="Aller Display"/>
              </a:defRPr>
            </a:lvl1pPr>
          </a:lstStyle>
          <a:p>
            <a:pPr/>
            <a:r>
              <a:t>Catalógo de servicios y tarifas</a:t>
            </a:r>
          </a:p>
        </p:txBody>
      </p:sp>
      <p:sp>
        <p:nvSpPr>
          <p:cNvPr id="258" name="Rectángulo"/>
          <p:cNvSpPr/>
          <p:nvPr/>
        </p:nvSpPr>
        <p:spPr>
          <a:xfrm>
            <a:off x="-57728" y="12733734"/>
            <a:ext cx="24499456" cy="990024"/>
          </a:xfrm>
          <a:prstGeom prst="rect">
            <a:avLst/>
          </a:prstGeom>
          <a:solidFill>
            <a:srgbClr val="333333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9" name="www.tudominio.com"/>
          <p:cNvSpPr txBox="1"/>
          <p:nvPr/>
        </p:nvSpPr>
        <p:spPr>
          <a:xfrm>
            <a:off x="980903" y="12933661"/>
            <a:ext cx="4999519" cy="590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pPr/>
            <a:r>
              <a:t>www.tudominio.com</a:t>
            </a:r>
          </a:p>
        </p:txBody>
      </p:sp>
      <p:pic>
        <p:nvPicPr>
          <p:cNvPr id="260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89561" y="12851060"/>
            <a:ext cx="3211640" cy="780772"/>
          </a:xfrm>
          <a:prstGeom prst="rect">
            <a:avLst/>
          </a:prstGeom>
          <a:ln w="3175">
            <a:miter lim="400000"/>
          </a:ln>
        </p:spPr>
      </p:pic>
      <p:sp>
        <p:nvSpPr>
          <p:cNvPr id="261" name="M: 55 xxxx xxxx"/>
          <p:cNvSpPr txBox="1"/>
          <p:nvPr/>
        </p:nvSpPr>
        <p:spPr>
          <a:xfrm>
            <a:off x="9692240" y="12933661"/>
            <a:ext cx="4999520" cy="590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pPr/>
            <a:r>
              <a:t>M: 55 xxxx xxxx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ángulo"/>
          <p:cNvSpPr/>
          <p:nvPr/>
        </p:nvSpPr>
        <p:spPr>
          <a:xfrm rot="16200000">
            <a:off x="378188" y="669707"/>
            <a:ext cx="556889" cy="1327586"/>
          </a:xfrm>
          <a:prstGeom prst="rect">
            <a:avLst/>
          </a:prstGeom>
          <a:solidFill>
            <a:srgbClr val="C20144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6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3297" y="3005683"/>
            <a:ext cx="5541372" cy="7985188"/>
          </a:xfrm>
          <a:prstGeom prst="rect">
            <a:avLst/>
          </a:prstGeom>
          <a:ln w="3175">
            <a:miter lim="400000"/>
          </a:ln>
        </p:spPr>
      </p:pic>
      <p:graphicFrame>
        <p:nvGraphicFramePr>
          <p:cNvPr id="265" name="Tabla"/>
          <p:cNvGraphicFramePr/>
          <p:nvPr/>
        </p:nvGraphicFramePr>
        <p:xfrm>
          <a:off x="9669264" y="4718013"/>
          <a:ext cx="13124658" cy="522426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{2708684C-4D16-4618-839F-0558EEFCDFE6}</a:tableStyleId>
              </a:tblPr>
              <a:tblGrid>
                <a:gridCol w="3618607"/>
                <a:gridCol w="3193157"/>
                <a:gridCol w="3757910"/>
                <a:gridCol w="2554982"/>
              </a:tblGrid>
              <a:tr h="1044852"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b="0" sz="1800"/>
                      </a:pPr>
                      <a:r>
                        <a:rPr b="1" sz="2400">
                          <a:sym typeface="Helvetica Neue"/>
                        </a:rPr>
                        <a:t>Ad Unit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b="0" sz="1800"/>
                      </a:pPr>
                      <a:r>
                        <a:rPr b="1" sz="2400">
                          <a:sym typeface="Helvetica Neue"/>
                        </a:rPr>
                        <a:t>Tamaño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b="0" sz="1800"/>
                      </a:pPr>
                      <a:r>
                        <a:rPr b="1" sz="2400">
                          <a:sym typeface="Helvetica Neue"/>
                        </a:rPr>
                        <a:t>Lugar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  <a:defRPr b="0" sz="1800"/>
                      </a:pPr>
                      <a:r>
                        <a:rPr b="1" sz="2400">
                          <a:sym typeface="Helvetica Neue"/>
                        </a:rPr>
                        <a:t>Precio CPM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1044852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>
                          <a:sym typeface="Helvetica Neue"/>
                        </a:rPr>
                        <a:t>Billboard banner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sym typeface="Helvetica Neue"/>
                        </a:rPr>
                        <a:t>970x250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sym typeface="Helvetica Neue"/>
                        </a:rPr>
                        <a:t>header, content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sym typeface="Helvetica Neue"/>
                        </a:rPr>
                        <a:t>$0.00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1044852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>
                          <a:sym typeface="Helvetica Neue"/>
                        </a:rPr>
                        <a:t>Leaderboard banner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sym typeface="Helvetica Neue"/>
                        </a:rPr>
                        <a:t>728x90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sym typeface="Helvetica Neue"/>
                        </a:rPr>
                        <a:t>header, content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sym typeface="Helvetica Neue"/>
                        </a:rPr>
                        <a:t>$0.00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1044852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>
                          <a:sym typeface="Helvetica Neue"/>
                        </a:rPr>
                        <a:t>Box banner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sym typeface="Helvetica Neue"/>
                        </a:rPr>
                        <a:t>300x250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sym typeface="Helvetica Neue"/>
                        </a:rPr>
                        <a:t>Sidebar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sym typeface="Helvetica Neue"/>
                        </a:rPr>
                        <a:t>$0.00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1044852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>
                          <a:sym typeface="Helvetica Neue"/>
                        </a:rPr>
                        <a:t>Rich media banner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sym typeface="Helvetica Neue"/>
                        </a:rPr>
                        <a:t>Header, sidebar, content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sym typeface="Helvetica Neue"/>
                        </a:rPr>
                        <a:t>$0.00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66" name="* Todos los precios en pesos mexicanos + IVA"/>
          <p:cNvSpPr txBox="1"/>
          <p:nvPr/>
        </p:nvSpPr>
        <p:spPr>
          <a:xfrm>
            <a:off x="1738963" y="11832808"/>
            <a:ext cx="6646704" cy="4792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l">
              <a:defRPr b="0" sz="2500">
                <a:solidFill>
                  <a:srgbClr val="5E5E5E"/>
                </a:solidFill>
              </a:defRPr>
            </a:lvl1pPr>
          </a:lstStyle>
          <a:p>
            <a:pPr/>
            <a:r>
              <a:t>* Todos los precios en pesos mexicanos + IVA</a:t>
            </a:r>
          </a:p>
        </p:txBody>
      </p:sp>
      <p:sp>
        <p:nvSpPr>
          <p:cNvPr id="267" name="Display Ads"/>
          <p:cNvSpPr txBox="1"/>
          <p:nvPr>
            <p:ph type="title" idx="4294967295"/>
          </p:nvPr>
        </p:nvSpPr>
        <p:spPr>
          <a:xfrm>
            <a:off x="1411410" y="740442"/>
            <a:ext cx="15609095" cy="1186116"/>
          </a:xfrm>
          <a:prstGeom prst="rect">
            <a:avLst/>
          </a:prstGeom>
        </p:spPr>
        <p:txBody>
          <a:bodyPr/>
          <a:lstStyle>
            <a:lvl1pPr algn="l" defTabSz="533995">
              <a:defRPr sz="7019">
                <a:latin typeface="Aller Display"/>
                <a:ea typeface="Aller Display"/>
                <a:cs typeface="Aller Display"/>
                <a:sym typeface="Aller Display"/>
              </a:defRPr>
            </a:lvl1pPr>
          </a:lstStyle>
          <a:p>
            <a:pPr/>
            <a:r>
              <a:t>Display Ads</a:t>
            </a:r>
          </a:p>
        </p:txBody>
      </p:sp>
      <p:sp>
        <p:nvSpPr>
          <p:cNvPr id="268" name="Rectángulo"/>
          <p:cNvSpPr/>
          <p:nvPr/>
        </p:nvSpPr>
        <p:spPr>
          <a:xfrm>
            <a:off x="-57728" y="12733734"/>
            <a:ext cx="24499456" cy="990024"/>
          </a:xfrm>
          <a:prstGeom prst="rect">
            <a:avLst/>
          </a:prstGeom>
          <a:solidFill>
            <a:srgbClr val="333333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9" name="www.tudominio.com"/>
          <p:cNvSpPr txBox="1"/>
          <p:nvPr/>
        </p:nvSpPr>
        <p:spPr>
          <a:xfrm>
            <a:off x="980903" y="12933661"/>
            <a:ext cx="4999519" cy="590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pPr/>
            <a:r>
              <a:t>www.tudominio.com</a:t>
            </a:r>
          </a:p>
        </p:txBody>
      </p:sp>
      <p:pic>
        <p:nvPicPr>
          <p:cNvPr id="270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89561" y="12851060"/>
            <a:ext cx="3211640" cy="780772"/>
          </a:xfrm>
          <a:prstGeom prst="rect">
            <a:avLst/>
          </a:prstGeom>
          <a:ln w="3175">
            <a:miter lim="400000"/>
          </a:ln>
        </p:spPr>
      </p:pic>
      <p:sp>
        <p:nvSpPr>
          <p:cNvPr id="271" name="M: 55 xxxx xxxx"/>
          <p:cNvSpPr txBox="1"/>
          <p:nvPr/>
        </p:nvSpPr>
        <p:spPr>
          <a:xfrm>
            <a:off x="9692240" y="12933661"/>
            <a:ext cx="4999520" cy="590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pPr/>
            <a:r>
              <a:t>M: 55 xxxx xxxx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aúl Ramírez Director Fundador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10600"/>
              </a:lnSpc>
              <a:spcBef>
                <a:spcPts val="0"/>
              </a:spcBef>
              <a:buSzTx/>
              <a:buNone/>
              <a:defRPr sz="6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  <a:defRPr b="1"/>
            </a:pPr>
            <a:r>
              <a:t>Raúl Ramírez</a:t>
            </a:r>
            <a:br/>
            <a:r>
              <a:t>Director Fundador</a:t>
            </a:r>
          </a:p>
        </p:txBody>
      </p:sp>
      <p:sp>
        <p:nvSpPr>
          <p:cNvPr id="274" name="Rectángulo"/>
          <p:cNvSpPr/>
          <p:nvPr/>
        </p:nvSpPr>
        <p:spPr>
          <a:xfrm>
            <a:off x="-57728" y="12733734"/>
            <a:ext cx="24499456" cy="990024"/>
          </a:xfrm>
          <a:prstGeom prst="rect">
            <a:avLst/>
          </a:prstGeom>
          <a:solidFill>
            <a:srgbClr val="333333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5" name="Trabajemos juntos…"/>
          <p:cNvSpPr txBox="1"/>
          <p:nvPr/>
        </p:nvSpPr>
        <p:spPr>
          <a:xfrm>
            <a:off x="6324684" y="7164230"/>
            <a:ext cx="11734633" cy="43997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defTabSz="457200">
              <a:lnSpc>
                <a:spcPts val="11800"/>
              </a:lnSpc>
              <a:defRPr b="0" sz="7000">
                <a:latin typeface="Aller Display"/>
                <a:ea typeface="Aller Display"/>
                <a:cs typeface="Aller Display"/>
                <a:sym typeface="Aller Display"/>
              </a:defRPr>
            </a:pPr>
            <a:r>
              <a:t>Trabajemos juntos</a:t>
            </a:r>
          </a:p>
          <a:p>
            <a:pPr defTabSz="457200">
              <a:lnSpc>
                <a:spcPts val="11800"/>
              </a:lnSpc>
              <a:defRPr b="0" sz="7000">
                <a:latin typeface="Aller Display"/>
                <a:ea typeface="Aller Display"/>
                <a:cs typeface="Aller Display"/>
                <a:sym typeface="Aller Display"/>
              </a:defRPr>
            </a:pPr>
          </a:p>
          <a:p>
            <a:pPr defTabSz="457200">
              <a:lnSpc>
                <a:spcPts val="11800"/>
              </a:lnSpc>
              <a:defRPr b="0" sz="7000">
                <a:latin typeface="Biko"/>
                <a:ea typeface="Biko"/>
                <a:cs typeface="Biko"/>
                <a:sym typeface="Biko"/>
              </a:defRPr>
            </a:pPr>
            <a:r>
              <a:t>tuemail@tudominio.com</a:t>
            </a:r>
          </a:p>
          <a:p>
            <a:pPr defTabSz="457200">
              <a:lnSpc>
                <a:spcPts val="11800"/>
              </a:lnSpc>
              <a:defRPr b="0" sz="7000">
                <a:latin typeface="Biko"/>
                <a:ea typeface="Biko"/>
                <a:cs typeface="Biko"/>
                <a:sym typeface="Biko"/>
              </a:defRPr>
            </a:pPr>
            <a:r>
              <a:t>Cel: 55 xxx xxx</a:t>
            </a:r>
          </a:p>
        </p:txBody>
      </p:sp>
      <p:sp>
        <p:nvSpPr>
          <p:cNvPr id="276" name="Rectángulo"/>
          <p:cNvSpPr/>
          <p:nvPr/>
        </p:nvSpPr>
        <p:spPr>
          <a:xfrm rot="16200000">
            <a:off x="378188" y="669707"/>
            <a:ext cx="556889" cy="1327586"/>
          </a:xfrm>
          <a:prstGeom prst="rect">
            <a:avLst/>
          </a:prstGeom>
          <a:solidFill>
            <a:srgbClr val="C20144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7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17185" y="2330459"/>
            <a:ext cx="2410030" cy="2400281"/>
          </a:xfrm>
          <a:prstGeom prst="rect">
            <a:avLst/>
          </a:prstGeom>
          <a:ln w="3175">
            <a:miter lim="400000"/>
          </a:ln>
        </p:spPr>
      </p:pic>
      <p:sp>
        <p:nvSpPr>
          <p:cNvPr id="278" name="www.tudominio.com"/>
          <p:cNvSpPr txBox="1"/>
          <p:nvPr/>
        </p:nvSpPr>
        <p:spPr>
          <a:xfrm>
            <a:off x="980903" y="12933661"/>
            <a:ext cx="4999519" cy="590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pPr/>
            <a:r>
              <a:t>www.tudominio.com</a:t>
            </a:r>
          </a:p>
        </p:txBody>
      </p:sp>
      <p:pic>
        <p:nvPicPr>
          <p:cNvPr id="279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89561" y="12851060"/>
            <a:ext cx="3211640" cy="780772"/>
          </a:xfrm>
          <a:prstGeom prst="rect">
            <a:avLst/>
          </a:prstGeom>
          <a:ln w="3175">
            <a:miter lim="400000"/>
          </a:ln>
        </p:spPr>
      </p:pic>
      <p:sp>
        <p:nvSpPr>
          <p:cNvPr id="280" name="M: 55 xxxx xxxx"/>
          <p:cNvSpPr txBox="1"/>
          <p:nvPr/>
        </p:nvSpPr>
        <p:spPr>
          <a:xfrm>
            <a:off x="9692240" y="12933661"/>
            <a:ext cx="4999520" cy="590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pPr/>
            <a:r>
              <a:t>M: 55 xxxx xxxx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